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7" r:id="rId13"/>
    <p:sldId id="274" r:id="rId14"/>
    <p:sldId id="275" r:id="rId15"/>
    <p:sldId id="276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0B604-513E-48D9-8D6F-390B154135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488FCD-1F22-4F4F-8A6F-F6CA18F5041C}">
      <dgm:prSet phldrT="[Text]"/>
      <dgm:spPr/>
      <dgm:t>
        <a:bodyPr/>
        <a:lstStyle/>
        <a:p>
          <a:r>
            <a:rPr lang="en-US" dirty="0" smtClean="0"/>
            <a:t>Client &amp; Therapist </a:t>
          </a:r>
          <a:endParaRPr lang="en-US" dirty="0"/>
        </a:p>
      </dgm:t>
    </dgm:pt>
    <dgm:pt modelId="{6D5FC4D9-8A83-4A28-80EC-B97AF52EB385}" type="parTrans" cxnId="{FC1BAB25-6B25-47AA-B38C-48672B8497F4}">
      <dgm:prSet/>
      <dgm:spPr/>
      <dgm:t>
        <a:bodyPr/>
        <a:lstStyle/>
        <a:p>
          <a:endParaRPr lang="en-US"/>
        </a:p>
      </dgm:t>
    </dgm:pt>
    <dgm:pt modelId="{DC2B484A-08E2-460E-A133-B8AE7E42CB90}" type="sibTrans" cxnId="{FC1BAB25-6B25-47AA-B38C-48672B8497F4}">
      <dgm:prSet/>
      <dgm:spPr/>
      <dgm:t>
        <a:bodyPr/>
        <a:lstStyle/>
        <a:p>
          <a:endParaRPr lang="en-US"/>
        </a:p>
      </dgm:t>
    </dgm:pt>
    <dgm:pt modelId="{5F49DE48-F314-46F1-B013-17A35FA52BA3}">
      <dgm:prSet phldrT="[Text]"/>
      <dgm:spPr/>
      <dgm:t>
        <a:bodyPr/>
        <a:lstStyle/>
        <a:p>
          <a:r>
            <a:rPr lang="en-US" dirty="0" smtClean="0"/>
            <a:t>Treatment is based on </a:t>
          </a:r>
          <a:r>
            <a:rPr lang="en-US" b="1" i="1" dirty="0" smtClean="0"/>
            <a:t>Theory</a:t>
          </a:r>
          <a:endParaRPr lang="en-US" b="1" i="1" dirty="0"/>
        </a:p>
      </dgm:t>
    </dgm:pt>
    <dgm:pt modelId="{421ED9EB-A66A-4D85-9408-5FFED2EAC293}" type="parTrans" cxnId="{D0FD8B63-F6C8-4935-A6FD-5FB5506D35F3}">
      <dgm:prSet/>
      <dgm:spPr/>
      <dgm:t>
        <a:bodyPr/>
        <a:lstStyle/>
        <a:p>
          <a:endParaRPr lang="en-US"/>
        </a:p>
      </dgm:t>
    </dgm:pt>
    <dgm:pt modelId="{28CB2765-19E6-4A1A-A167-492192A686D9}" type="sibTrans" cxnId="{D0FD8B63-F6C8-4935-A6FD-5FB5506D35F3}">
      <dgm:prSet/>
      <dgm:spPr/>
      <dgm:t>
        <a:bodyPr/>
        <a:lstStyle/>
        <a:p>
          <a:endParaRPr lang="en-US"/>
        </a:p>
      </dgm:t>
    </dgm:pt>
    <dgm:pt modelId="{EDFC488B-28FB-4810-AF2F-666312AA1578}">
      <dgm:prSet phldrT="[Text]"/>
      <dgm:spPr/>
      <dgm:t>
        <a:bodyPr/>
        <a:lstStyle/>
        <a:p>
          <a:r>
            <a:rPr lang="en-US" dirty="0" smtClean="0"/>
            <a:t>Inpatients</a:t>
          </a:r>
          <a:endParaRPr lang="en-US" dirty="0"/>
        </a:p>
      </dgm:t>
    </dgm:pt>
    <dgm:pt modelId="{76F69314-7B7C-4F4E-99F3-69202D84F32D}" type="parTrans" cxnId="{1C35D569-48B0-409A-9E7B-65D120C3BBA2}">
      <dgm:prSet/>
      <dgm:spPr/>
      <dgm:t>
        <a:bodyPr/>
        <a:lstStyle/>
        <a:p>
          <a:endParaRPr lang="en-US"/>
        </a:p>
      </dgm:t>
    </dgm:pt>
    <dgm:pt modelId="{8B1CE4EB-5E3D-443A-AA1F-0F13CBB03495}" type="sibTrans" cxnId="{1C35D569-48B0-409A-9E7B-65D120C3BBA2}">
      <dgm:prSet/>
      <dgm:spPr/>
      <dgm:t>
        <a:bodyPr/>
        <a:lstStyle/>
        <a:p>
          <a:endParaRPr lang="en-US"/>
        </a:p>
      </dgm:t>
    </dgm:pt>
    <dgm:pt modelId="{4DE98FF5-19FD-46BF-B843-A74A0912F665}">
      <dgm:prSet/>
      <dgm:spPr/>
      <dgm:t>
        <a:bodyPr/>
        <a:lstStyle/>
        <a:p>
          <a:r>
            <a:rPr lang="en-US" dirty="0" smtClean="0"/>
            <a:t>Establish a special relationship</a:t>
          </a:r>
          <a:endParaRPr lang="en-US" dirty="0"/>
        </a:p>
      </dgm:t>
    </dgm:pt>
    <dgm:pt modelId="{BD955FD0-80B3-4379-AFFB-C24E31BDF004}" type="parTrans" cxnId="{80A2D9C5-1F47-4D36-AD47-BDBB1E6CD346}">
      <dgm:prSet/>
      <dgm:spPr/>
      <dgm:t>
        <a:bodyPr/>
        <a:lstStyle/>
        <a:p>
          <a:endParaRPr lang="en-US"/>
        </a:p>
      </dgm:t>
    </dgm:pt>
    <dgm:pt modelId="{F5C6203E-CC48-4BA4-8FF7-E372B91500E5}" type="sibTrans" cxnId="{80A2D9C5-1F47-4D36-AD47-BDBB1E6CD346}">
      <dgm:prSet/>
      <dgm:spPr/>
      <dgm:t>
        <a:bodyPr/>
        <a:lstStyle/>
        <a:p>
          <a:endParaRPr lang="en-US"/>
        </a:p>
      </dgm:t>
    </dgm:pt>
    <dgm:pt modelId="{F9AAD83D-2EC5-49AE-A352-FC337ADA9E81}">
      <dgm:prSet/>
      <dgm:spPr/>
      <dgm:t>
        <a:bodyPr/>
        <a:lstStyle/>
        <a:p>
          <a:r>
            <a:rPr lang="en-US" dirty="0" smtClean="0"/>
            <a:t>Identifying causes of the clients problems.</a:t>
          </a:r>
          <a:endParaRPr lang="en-US" dirty="0"/>
        </a:p>
      </dgm:t>
    </dgm:pt>
    <dgm:pt modelId="{ABC687AE-E06F-4FD2-8639-E4ED5C5CABD6}" type="parTrans" cxnId="{7FBB614D-8BE7-4216-A55B-E9AF8250F648}">
      <dgm:prSet/>
      <dgm:spPr/>
      <dgm:t>
        <a:bodyPr/>
        <a:lstStyle/>
        <a:p>
          <a:endParaRPr lang="en-US"/>
        </a:p>
      </dgm:t>
    </dgm:pt>
    <dgm:pt modelId="{16A72C68-BFE5-404C-89F8-9334ECF4679A}" type="sibTrans" cxnId="{7FBB614D-8BE7-4216-A55B-E9AF8250F648}">
      <dgm:prSet/>
      <dgm:spPr/>
      <dgm:t>
        <a:bodyPr/>
        <a:lstStyle/>
        <a:p>
          <a:endParaRPr lang="en-US"/>
        </a:p>
      </dgm:t>
    </dgm:pt>
    <dgm:pt modelId="{1CC829D9-9BE7-4F19-B254-6CC473055B63}">
      <dgm:prSet/>
      <dgm:spPr/>
      <dgm:t>
        <a:bodyPr/>
        <a:lstStyle/>
        <a:p>
          <a:r>
            <a:rPr lang="en-US" dirty="0" smtClean="0"/>
            <a:t>Treated in hospitals or residential institutions</a:t>
          </a:r>
          <a:endParaRPr lang="en-US" dirty="0"/>
        </a:p>
      </dgm:t>
    </dgm:pt>
    <dgm:pt modelId="{A0698DE6-A19D-46E3-AE86-3C559F158B70}" type="parTrans" cxnId="{656F0998-8419-4C25-808D-82C6BD7ADBCA}">
      <dgm:prSet/>
      <dgm:spPr/>
      <dgm:t>
        <a:bodyPr/>
        <a:lstStyle/>
        <a:p>
          <a:endParaRPr lang="en-US"/>
        </a:p>
      </dgm:t>
    </dgm:pt>
    <dgm:pt modelId="{4AADFAD3-73B8-4047-A2D2-C4DA208662D8}" type="sibTrans" cxnId="{656F0998-8419-4C25-808D-82C6BD7ADBCA}">
      <dgm:prSet/>
      <dgm:spPr/>
      <dgm:t>
        <a:bodyPr/>
        <a:lstStyle/>
        <a:p>
          <a:endParaRPr lang="en-US"/>
        </a:p>
      </dgm:t>
    </dgm:pt>
    <dgm:pt modelId="{859BEF10-CBD3-4FF8-9708-FDC3AFD55FC4}">
      <dgm:prSet/>
      <dgm:spPr/>
      <dgm:t>
        <a:bodyPr/>
        <a:lstStyle/>
        <a:p>
          <a:r>
            <a:rPr lang="en-US" dirty="0" smtClean="0"/>
            <a:t>Outpatients </a:t>
          </a:r>
          <a:endParaRPr lang="en-US" dirty="0"/>
        </a:p>
      </dgm:t>
    </dgm:pt>
    <dgm:pt modelId="{CCA785F9-D3EB-4418-966A-31A81895B1D2}" type="parTrans" cxnId="{C98F7FAE-8142-44C9-897B-3C2A38BBF21F}">
      <dgm:prSet/>
      <dgm:spPr/>
      <dgm:t>
        <a:bodyPr/>
        <a:lstStyle/>
        <a:p>
          <a:endParaRPr lang="en-US"/>
        </a:p>
      </dgm:t>
    </dgm:pt>
    <dgm:pt modelId="{E01447DA-8113-4B52-9851-68726DDFD7C3}" type="sibTrans" cxnId="{C98F7FAE-8142-44C9-897B-3C2A38BBF21F}">
      <dgm:prSet/>
      <dgm:spPr/>
      <dgm:t>
        <a:bodyPr/>
        <a:lstStyle/>
        <a:p>
          <a:endParaRPr lang="en-US"/>
        </a:p>
      </dgm:t>
    </dgm:pt>
    <dgm:pt modelId="{F0248D79-8DA7-415C-9CF0-3BA5952FDFCB}">
      <dgm:prSet/>
      <dgm:spPr/>
      <dgm:t>
        <a:bodyPr/>
        <a:lstStyle/>
        <a:p>
          <a:r>
            <a:rPr lang="en-US" dirty="0" smtClean="0"/>
            <a:t>Voluntarily or involuntarily committed</a:t>
          </a:r>
          <a:endParaRPr lang="en-US" dirty="0"/>
        </a:p>
      </dgm:t>
    </dgm:pt>
    <dgm:pt modelId="{935DE7D8-89B6-49D1-89EC-C8BC65FDC79D}" type="parTrans" cxnId="{5377CAB0-8E3D-49F9-A35D-4F7A2537D4C4}">
      <dgm:prSet/>
      <dgm:spPr/>
      <dgm:t>
        <a:bodyPr/>
        <a:lstStyle/>
        <a:p>
          <a:endParaRPr lang="en-US"/>
        </a:p>
      </dgm:t>
    </dgm:pt>
    <dgm:pt modelId="{EF667ABA-047F-4975-8853-8AC8BB948A32}" type="sibTrans" cxnId="{5377CAB0-8E3D-49F9-A35D-4F7A2537D4C4}">
      <dgm:prSet/>
      <dgm:spPr/>
      <dgm:t>
        <a:bodyPr/>
        <a:lstStyle/>
        <a:p>
          <a:endParaRPr lang="en-US"/>
        </a:p>
      </dgm:t>
    </dgm:pt>
    <dgm:pt modelId="{34A865C4-2528-4A2B-BF77-A40398A8336A}">
      <dgm:prSet/>
      <dgm:spPr/>
      <dgm:t>
        <a:bodyPr/>
        <a:lstStyle/>
        <a:p>
          <a:r>
            <a:rPr lang="en-US" dirty="0" smtClean="0"/>
            <a:t>Behaviors are severe enough to cause a threat to themselves or others</a:t>
          </a:r>
          <a:endParaRPr lang="en-US" dirty="0"/>
        </a:p>
      </dgm:t>
    </dgm:pt>
    <dgm:pt modelId="{B1E525A2-C25C-46B4-830F-5F0EBBC1629E}" type="parTrans" cxnId="{327189A3-0E6F-4E8C-AF01-50B9C68A07D4}">
      <dgm:prSet/>
      <dgm:spPr/>
      <dgm:t>
        <a:bodyPr/>
        <a:lstStyle/>
        <a:p>
          <a:endParaRPr lang="en-US"/>
        </a:p>
      </dgm:t>
    </dgm:pt>
    <dgm:pt modelId="{637CB0BC-AB99-4A57-9105-B3BB1FBB8DCC}" type="sibTrans" cxnId="{327189A3-0E6F-4E8C-AF01-50B9C68A07D4}">
      <dgm:prSet/>
      <dgm:spPr/>
      <dgm:t>
        <a:bodyPr/>
        <a:lstStyle/>
        <a:p>
          <a:endParaRPr lang="en-US"/>
        </a:p>
      </dgm:t>
    </dgm:pt>
    <dgm:pt modelId="{A052DC86-044F-4EC6-BC99-9DF4D4B46A2F}">
      <dgm:prSet/>
      <dgm:spPr/>
      <dgm:t>
        <a:bodyPr/>
        <a:lstStyle/>
        <a:p>
          <a:r>
            <a:rPr lang="en-US" dirty="0" smtClean="0"/>
            <a:t>Range for a few days/weeks or years (in rare cases)</a:t>
          </a:r>
          <a:endParaRPr lang="en-US" dirty="0"/>
        </a:p>
      </dgm:t>
    </dgm:pt>
    <dgm:pt modelId="{FF315938-B915-47AC-85E8-7FF078F280F2}" type="parTrans" cxnId="{3F9B4E56-EFD6-450E-8475-75405736F978}">
      <dgm:prSet/>
      <dgm:spPr/>
      <dgm:t>
        <a:bodyPr/>
        <a:lstStyle/>
        <a:p>
          <a:endParaRPr lang="en-US"/>
        </a:p>
      </dgm:t>
    </dgm:pt>
    <dgm:pt modelId="{5847DF10-2853-4EA5-A975-4A210A00AC2C}" type="sibTrans" cxnId="{3F9B4E56-EFD6-450E-8475-75405736F978}">
      <dgm:prSet/>
      <dgm:spPr/>
      <dgm:t>
        <a:bodyPr/>
        <a:lstStyle/>
        <a:p>
          <a:endParaRPr lang="en-US"/>
        </a:p>
      </dgm:t>
    </dgm:pt>
    <dgm:pt modelId="{0B4BF978-89CA-4707-BA96-E02213B145C0}">
      <dgm:prSet/>
      <dgm:spPr/>
      <dgm:t>
        <a:bodyPr/>
        <a:lstStyle/>
        <a:p>
          <a:r>
            <a:rPr lang="en-US" dirty="0" smtClean="0"/>
            <a:t>Receive psychotherapy and/or drugs while living in the community</a:t>
          </a:r>
          <a:endParaRPr lang="en-US" dirty="0"/>
        </a:p>
      </dgm:t>
    </dgm:pt>
    <dgm:pt modelId="{45306A87-5F25-498D-A2F8-B9F71A4C1B7A}" type="parTrans" cxnId="{00821158-FF22-4361-9266-302F45525948}">
      <dgm:prSet/>
      <dgm:spPr/>
      <dgm:t>
        <a:bodyPr/>
        <a:lstStyle/>
        <a:p>
          <a:endParaRPr lang="en-US"/>
        </a:p>
      </dgm:t>
    </dgm:pt>
    <dgm:pt modelId="{6B4BB071-48D4-481D-B33D-F4A8CF1F8F51}" type="sibTrans" cxnId="{00821158-FF22-4361-9266-302F45525948}">
      <dgm:prSet/>
      <dgm:spPr/>
      <dgm:t>
        <a:bodyPr/>
        <a:lstStyle/>
        <a:p>
          <a:endParaRPr lang="en-US"/>
        </a:p>
      </dgm:t>
    </dgm:pt>
    <dgm:pt modelId="{A904E924-B508-404B-8357-1C5953C53BDA}">
      <dgm:prSet/>
      <dgm:spPr/>
      <dgm:t>
        <a:bodyPr/>
        <a:lstStyle/>
        <a:p>
          <a:r>
            <a:rPr lang="en-US" dirty="0" smtClean="0"/>
            <a:t>Tend to have fewer, or less severe symptoms </a:t>
          </a:r>
          <a:endParaRPr lang="en-US" dirty="0"/>
        </a:p>
      </dgm:t>
    </dgm:pt>
    <dgm:pt modelId="{86588A90-432A-4830-AE16-32DA0268C0A8}" type="parTrans" cxnId="{DF9AA700-BA58-4046-B119-AE9B93F4B191}">
      <dgm:prSet/>
      <dgm:spPr/>
      <dgm:t>
        <a:bodyPr/>
        <a:lstStyle/>
        <a:p>
          <a:endParaRPr lang="en-US"/>
        </a:p>
      </dgm:t>
    </dgm:pt>
    <dgm:pt modelId="{FBF6728A-D4F3-4EA8-8095-B4C857B64E3B}" type="sibTrans" cxnId="{DF9AA700-BA58-4046-B119-AE9B93F4B191}">
      <dgm:prSet/>
      <dgm:spPr/>
      <dgm:t>
        <a:bodyPr/>
        <a:lstStyle/>
        <a:p>
          <a:endParaRPr lang="en-US"/>
        </a:p>
      </dgm:t>
    </dgm:pt>
    <dgm:pt modelId="{404D2013-2DB1-4CCC-934A-8E02362C7190}">
      <dgm:prSet/>
      <dgm:spPr/>
      <dgm:t>
        <a:bodyPr/>
        <a:lstStyle/>
        <a:p>
          <a:r>
            <a:rPr lang="en-US" dirty="0" smtClean="0"/>
            <a:t>Functions better in social/occupational situations</a:t>
          </a:r>
          <a:endParaRPr lang="en-US" dirty="0"/>
        </a:p>
      </dgm:t>
    </dgm:pt>
    <dgm:pt modelId="{C3FABC1E-3714-4E9A-BCD6-2568B3754BE8}" type="parTrans" cxnId="{6628A3E5-D387-4816-AB1A-7B201FD323AC}">
      <dgm:prSet/>
      <dgm:spPr/>
      <dgm:t>
        <a:bodyPr/>
        <a:lstStyle/>
        <a:p>
          <a:endParaRPr lang="en-US"/>
        </a:p>
      </dgm:t>
    </dgm:pt>
    <dgm:pt modelId="{C851AE74-668F-4C0F-8095-12E6E2250E0D}" type="sibTrans" cxnId="{6628A3E5-D387-4816-AB1A-7B201FD323AC}">
      <dgm:prSet/>
      <dgm:spPr/>
      <dgm:t>
        <a:bodyPr/>
        <a:lstStyle/>
        <a:p>
          <a:endParaRPr lang="en-US"/>
        </a:p>
      </dgm:t>
    </dgm:pt>
    <dgm:pt modelId="{E474946E-F108-40DF-BCB6-8DD91C38A688}" type="pres">
      <dgm:prSet presAssocID="{AC90B604-513E-48D9-8D6F-390B154135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176752-CDFE-43B3-8088-6DE5088ACFB1}" type="pres">
      <dgm:prSet presAssocID="{33488FCD-1F22-4F4F-8A6F-F6CA18F5041C}" presName="parentLin" presStyleCnt="0"/>
      <dgm:spPr/>
    </dgm:pt>
    <dgm:pt modelId="{0C0DEC37-E80D-45CE-96C3-E9032C82FDC9}" type="pres">
      <dgm:prSet presAssocID="{33488FCD-1F22-4F4F-8A6F-F6CA18F5041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43D786D-3E4F-437C-8347-7AE34BFB203D}" type="pres">
      <dgm:prSet presAssocID="{33488FCD-1F22-4F4F-8A6F-F6CA18F5041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5F66F-354E-4494-95C2-ED5677A930F8}" type="pres">
      <dgm:prSet presAssocID="{33488FCD-1F22-4F4F-8A6F-F6CA18F5041C}" presName="negativeSpace" presStyleCnt="0"/>
      <dgm:spPr/>
    </dgm:pt>
    <dgm:pt modelId="{0464C6FB-4B38-45A7-92BD-40EEB7A611B8}" type="pres">
      <dgm:prSet presAssocID="{33488FCD-1F22-4F4F-8A6F-F6CA18F5041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94D33-9C8E-4BBA-A27B-92314ED073DA}" type="pres">
      <dgm:prSet presAssocID="{DC2B484A-08E2-460E-A133-B8AE7E42CB90}" presName="spaceBetweenRectangles" presStyleCnt="0"/>
      <dgm:spPr/>
    </dgm:pt>
    <dgm:pt modelId="{BD01CE26-2F82-4919-808F-49F71937E2B6}" type="pres">
      <dgm:prSet presAssocID="{5F49DE48-F314-46F1-B013-17A35FA52BA3}" presName="parentLin" presStyleCnt="0"/>
      <dgm:spPr/>
    </dgm:pt>
    <dgm:pt modelId="{25EEEBB5-8A59-4B7D-AD5A-E43012254557}" type="pres">
      <dgm:prSet presAssocID="{5F49DE48-F314-46F1-B013-17A35FA52BA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F64F1D6-42D7-448A-B011-000BB4A740B7}" type="pres">
      <dgm:prSet presAssocID="{5F49DE48-F314-46F1-B013-17A35FA52BA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6AB99-0298-4C62-A540-D4210F9E69C4}" type="pres">
      <dgm:prSet presAssocID="{5F49DE48-F314-46F1-B013-17A35FA52BA3}" presName="negativeSpace" presStyleCnt="0"/>
      <dgm:spPr/>
    </dgm:pt>
    <dgm:pt modelId="{B3430FD4-9689-42AA-ACAB-95A299C0247C}" type="pres">
      <dgm:prSet presAssocID="{5F49DE48-F314-46F1-B013-17A35FA52BA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0150A-EA1A-4874-8451-952FC41F2187}" type="pres">
      <dgm:prSet presAssocID="{28CB2765-19E6-4A1A-A167-492192A686D9}" presName="spaceBetweenRectangles" presStyleCnt="0"/>
      <dgm:spPr/>
    </dgm:pt>
    <dgm:pt modelId="{FFB82C79-2E6F-48B7-B25E-36D49A7556CE}" type="pres">
      <dgm:prSet presAssocID="{EDFC488B-28FB-4810-AF2F-666312AA1578}" presName="parentLin" presStyleCnt="0"/>
      <dgm:spPr/>
    </dgm:pt>
    <dgm:pt modelId="{8FD3F411-93E6-4C5C-A5F3-C12CACFEDB05}" type="pres">
      <dgm:prSet presAssocID="{EDFC488B-28FB-4810-AF2F-666312AA157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EF188B1-14A9-4E52-9018-A0D707B4D10A}" type="pres">
      <dgm:prSet presAssocID="{EDFC488B-28FB-4810-AF2F-666312AA157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50AAC-B18D-4BAA-9753-24D523C66E85}" type="pres">
      <dgm:prSet presAssocID="{EDFC488B-28FB-4810-AF2F-666312AA1578}" presName="negativeSpace" presStyleCnt="0"/>
      <dgm:spPr/>
    </dgm:pt>
    <dgm:pt modelId="{FD3B683F-3BF7-4495-B2B3-2048F1ECDD16}" type="pres">
      <dgm:prSet presAssocID="{EDFC488B-28FB-4810-AF2F-666312AA157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4297F-1929-4689-B315-AF80D9A0B74C}" type="pres">
      <dgm:prSet presAssocID="{8B1CE4EB-5E3D-443A-AA1F-0F13CBB03495}" presName="spaceBetweenRectangles" presStyleCnt="0"/>
      <dgm:spPr/>
    </dgm:pt>
    <dgm:pt modelId="{6DFF1061-E722-4037-AC11-944F5CCB0A2B}" type="pres">
      <dgm:prSet presAssocID="{859BEF10-CBD3-4FF8-9708-FDC3AFD55FC4}" presName="parentLin" presStyleCnt="0"/>
      <dgm:spPr/>
    </dgm:pt>
    <dgm:pt modelId="{66FDCC7D-6560-497B-A579-B52AFC4E86B8}" type="pres">
      <dgm:prSet presAssocID="{859BEF10-CBD3-4FF8-9708-FDC3AFD55FC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470307B-10C1-439D-916D-D89017D0671C}" type="pres">
      <dgm:prSet presAssocID="{859BEF10-CBD3-4FF8-9708-FDC3AFD55FC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E4FDE-4F94-4D3D-98AD-D5CFB8E920C2}" type="pres">
      <dgm:prSet presAssocID="{859BEF10-CBD3-4FF8-9708-FDC3AFD55FC4}" presName="negativeSpace" presStyleCnt="0"/>
      <dgm:spPr/>
    </dgm:pt>
    <dgm:pt modelId="{0C9C7B00-5C28-4094-92AC-079ACDF630D5}" type="pres">
      <dgm:prSet presAssocID="{859BEF10-CBD3-4FF8-9708-FDC3AFD55FC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5606BD-B9DB-411A-9D73-FD8B35AB9147}" type="presOf" srcId="{34A865C4-2528-4A2B-BF77-A40398A8336A}" destId="{FD3B683F-3BF7-4495-B2B3-2048F1ECDD16}" srcOrd="0" destOrd="2" presId="urn:microsoft.com/office/officeart/2005/8/layout/list1"/>
    <dgm:cxn modelId="{00821158-FF22-4361-9266-302F45525948}" srcId="{859BEF10-CBD3-4FF8-9708-FDC3AFD55FC4}" destId="{0B4BF978-89CA-4707-BA96-E02213B145C0}" srcOrd="0" destOrd="0" parTransId="{45306A87-5F25-498D-A2F8-B9F71A4C1B7A}" sibTransId="{6B4BB071-48D4-481D-B33D-F4A8CF1F8F51}"/>
    <dgm:cxn modelId="{FC1BAB25-6B25-47AA-B38C-48672B8497F4}" srcId="{AC90B604-513E-48D9-8D6F-390B15413592}" destId="{33488FCD-1F22-4F4F-8A6F-F6CA18F5041C}" srcOrd="0" destOrd="0" parTransId="{6D5FC4D9-8A83-4A28-80EC-B97AF52EB385}" sibTransId="{DC2B484A-08E2-460E-A133-B8AE7E42CB90}"/>
    <dgm:cxn modelId="{7B63A688-630A-4D99-8EA5-6C50509B93D0}" type="presOf" srcId="{4DE98FF5-19FD-46BF-B843-A74A0912F665}" destId="{0464C6FB-4B38-45A7-92BD-40EEB7A611B8}" srcOrd="0" destOrd="0" presId="urn:microsoft.com/office/officeart/2005/8/layout/list1"/>
    <dgm:cxn modelId="{C158BEBD-2ABC-4198-A270-8525CCFC94F3}" type="presOf" srcId="{859BEF10-CBD3-4FF8-9708-FDC3AFD55FC4}" destId="{A470307B-10C1-439D-916D-D89017D0671C}" srcOrd="1" destOrd="0" presId="urn:microsoft.com/office/officeart/2005/8/layout/list1"/>
    <dgm:cxn modelId="{D0FD8B63-F6C8-4935-A6FD-5FB5506D35F3}" srcId="{AC90B604-513E-48D9-8D6F-390B15413592}" destId="{5F49DE48-F314-46F1-B013-17A35FA52BA3}" srcOrd="1" destOrd="0" parTransId="{421ED9EB-A66A-4D85-9408-5FFED2EAC293}" sibTransId="{28CB2765-19E6-4A1A-A167-492192A686D9}"/>
    <dgm:cxn modelId="{644DA137-9F43-4C86-B198-A392BBD97BC7}" type="presOf" srcId="{859BEF10-CBD3-4FF8-9708-FDC3AFD55FC4}" destId="{66FDCC7D-6560-497B-A579-B52AFC4E86B8}" srcOrd="0" destOrd="0" presId="urn:microsoft.com/office/officeart/2005/8/layout/list1"/>
    <dgm:cxn modelId="{E1003941-4523-4592-97FB-61BCC20E4BEF}" type="presOf" srcId="{EDFC488B-28FB-4810-AF2F-666312AA1578}" destId="{8FD3F411-93E6-4C5C-A5F3-C12CACFEDB05}" srcOrd="0" destOrd="0" presId="urn:microsoft.com/office/officeart/2005/8/layout/list1"/>
    <dgm:cxn modelId="{0B0A9C19-1019-45B7-8B58-C80B71B68C3A}" type="presOf" srcId="{F9AAD83D-2EC5-49AE-A352-FC337ADA9E81}" destId="{B3430FD4-9689-42AA-ACAB-95A299C0247C}" srcOrd="0" destOrd="0" presId="urn:microsoft.com/office/officeart/2005/8/layout/list1"/>
    <dgm:cxn modelId="{98CF7B86-C4E5-4D8B-B42C-3152688F560D}" type="presOf" srcId="{33488FCD-1F22-4F4F-8A6F-F6CA18F5041C}" destId="{0C0DEC37-E80D-45CE-96C3-E9032C82FDC9}" srcOrd="0" destOrd="0" presId="urn:microsoft.com/office/officeart/2005/8/layout/list1"/>
    <dgm:cxn modelId="{6D788080-7EF9-486B-9C2D-539B58E0E682}" type="presOf" srcId="{33488FCD-1F22-4F4F-8A6F-F6CA18F5041C}" destId="{E43D786D-3E4F-437C-8347-7AE34BFB203D}" srcOrd="1" destOrd="0" presId="urn:microsoft.com/office/officeart/2005/8/layout/list1"/>
    <dgm:cxn modelId="{3F9B4E56-EFD6-450E-8475-75405736F978}" srcId="{EDFC488B-28FB-4810-AF2F-666312AA1578}" destId="{A052DC86-044F-4EC6-BC99-9DF4D4B46A2F}" srcOrd="3" destOrd="0" parTransId="{FF315938-B915-47AC-85E8-7FF078F280F2}" sibTransId="{5847DF10-2853-4EA5-A975-4A210A00AC2C}"/>
    <dgm:cxn modelId="{E4E0189D-F905-4BA6-ABC5-C197C895A8B0}" type="presOf" srcId="{5F49DE48-F314-46F1-B013-17A35FA52BA3}" destId="{25EEEBB5-8A59-4B7D-AD5A-E43012254557}" srcOrd="0" destOrd="0" presId="urn:microsoft.com/office/officeart/2005/8/layout/list1"/>
    <dgm:cxn modelId="{4064F5FE-59D7-47F3-A180-7209DC355F64}" type="presOf" srcId="{1CC829D9-9BE7-4F19-B254-6CC473055B63}" destId="{FD3B683F-3BF7-4495-B2B3-2048F1ECDD16}" srcOrd="0" destOrd="0" presId="urn:microsoft.com/office/officeart/2005/8/layout/list1"/>
    <dgm:cxn modelId="{7FBB614D-8BE7-4216-A55B-E9AF8250F648}" srcId="{5F49DE48-F314-46F1-B013-17A35FA52BA3}" destId="{F9AAD83D-2EC5-49AE-A352-FC337ADA9E81}" srcOrd="0" destOrd="0" parTransId="{ABC687AE-E06F-4FD2-8639-E4ED5C5CABD6}" sibTransId="{16A72C68-BFE5-404C-89F8-9334ECF4679A}"/>
    <dgm:cxn modelId="{1C35D569-48B0-409A-9E7B-65D120C3BBA2}" srcId="{AC90B604-513E-48D9-8D6F-390B15413592}" destId="{EDFC488B-28FB-4810-AF2F-666312AA1578}" srcOrd="2" destOrd="0" parTransId="{76F69314-7B7C-4F4E-99F3-69202D84F32D}" sibTransId="{8B1CE4EB-5E3D-443A-AA1F-0F13CBB03495}"/>
    <dgm:cxn modelId="{C98F7FAE-8142-44C9-897B-3C2A38BBF21F}" srcId="{AC90B604-513E-48D9-8D6F-390B15413592}" destId="{859BEF10-CBD3-4FF8-9708-FDC3AFD55FC4}" srcOrd="3" destOrd="0" parTransId="{CCA785F9-D3EB-4418-966A-31A81895B1D2}" sibTransId="{E01447DA-8113-4B52-9851-68726DDFD7C3}"/>
    <dgm:cxn modelId="{80A2D9C5-1F47-4D36-AD47-BDBB1E6CD346}" srcId="{33488FCD-1F22-4F4F-8A6F-F6CA18F5041C}" destId="{4DE98FF5-19FD-46BF-B843-A74A0912F665}" srcOrd="0" destOrd="0" parTransId="{BD955FD0-80B3-4379-AFFB-C24E31BDF004}" sibTransId="{F5C6203E-CC48-4BA4-8FF7-E372B91500E5}"/>
    <dgm:cxn modelId="{5377CAB0-8E3D-49F9-A35D-4F7A2537D4C4}" srcId="{EDFC488B-28FB-4810-AF2F-666312AA1578}" destId="{F0248D79-8DA7-415C-9CF0-3BA5952FDFCB}" srcOrd="1" destOrd="0" parTransId="{935DE7D8-89B6-49D1-89EC-C8BC65FDC79D}" sibTransId="{EF667ABA-047F-4975-8853-8AC8BB948A32}"/>
    <dgm:cxn modelId="{BAEFFCD4-6783-4E33-A9DE-E3702EB9EE02}" type="presOf" srcId="{404D2013-2DB1-4CCC-934A-8E02362C7190}" destId="{0C9C7B00-5C28-4094-92AC-079ACDF630D5}" srcOrd="0" destOrd="2" presId="urn:microsoft.com/office/officeart/2005/8/layout/list1"/>
    <dgm:cxn modelId="{D9B66EDF-5D2B-4276-9668-0944D6EA376F}" type="presOf" srcId="{AC90B604-513E-48D9-8D6F-390B15413592}" destId="{E474946E-F108-40DF-BCB6-8DD91C38A688}" srcOrd="0" destOrd="0" presId="urn:microsoft.com/office/officeart/2005/8/layout/list1"/>
    <dgm:cxn modelId="{EB383A13-1004-46F0-92BC-1ED0EA139B09}" type="presOf" srcId="{A052DC86-044F-4EC6-BC99-9DF4D4B46A2F}" destId="{FD3B683F-3BF7-4495-B2B3-2048F1ECDD16}" srcOrd="0" destOrd="3" presId="urn:microsoft.com/office/officeart/2005/8/layout/list1"/>
    <dgm:cxn modelId="{002347E7-550B-4CBE-A92B-04CEEE76B053}" type="presOf" srcId="{5F49DE48-F314-46F1-B013-17A35FA52BA3}" destId="{AF64F1D6-42D7-448A-B011-000BB4A740B7}" srcOrd="1" destOrd="0" presId="urn:microsoft.com/office/officeart/2005/8/layout/list1"/>
    <dgm:cxn modelId="{A6B87FF8-D235-4BCD-B29B-91624485DC1D}" type="presOf" srcId="{0B4BF978-89CA-4707-BA96-E02213B145C0}" destId="{0C9C7B00-5C28-4094-92AC-079ACDF630D5}" srcOrd="0" destOrd="0" presId="urn:microsoft.com/office/officeart/2005/8/layout/list1"/>
    <dgm:cxn modelId="{656F0998-8419-4C25-808D-82C6BD7ADBCA}" srcId="{EDFC488B-28FB-4810-AF2F-666312AA1578}" destId="{1CC829D9-9BE7-4F19-B254-6CC473055B63}" srcOrd="0" destOrd="0" parTransId="{A0698DE6-A19D-46E3-AE86-3C559F158B70}" sibTransId="{4AADFAD3-73B8-4047-A2D2-C4DA208662D8}"/>
    <dgm:cxn modelId="{DF9AA700-BA58-4046-B119-AE9B93F4B191}" srcId="{859BEF10-CBD3-4FF8-9708-FDC3AFD55FC4}" destId="{A904E924-B508-404B-8357-1C5953C53BDA}" srcOrd="1" destOrd="0" parTransId="{86588A90-432A-4830-AE16-32DA0268C0A8}" sibTransId="{FBF6728A-D4F3-4EA8-8095-B4C857B64E3B}"/>
    <dgm:cxn modelId="{27853DAF-E210-44FE-9DB6-252EC6A5FBDB}" type="presOf" srcId="{F0248D79-8DA7-415C-9CF0-3BA5952FDFCB}" destId="{FD3B683F-3BF7-4495-B2B3-2048F1ECDD16}" srcOrd="0" destOrd="1" presId="urn:microsoft.com/office/officeart/2005/8/layout/list1"/>
    <dgm:cxn modelId="{FDE040D4-5A70-452F-B491-7DDA2F3AE36E}" type="presOf" srcId="{EDFC488B-28FB-4810-AF2F-666312AA1578}" destId="{6EF188B1-14A9-4E52-9018-A0D707B4D10A}" srcOrd="1" destOrd="0" presId="urn:microsoft.com/office/officeart/2005/8/layout/list1"/>
    <dgm:cxn modelId="{327189A3-0E6F-4E8C-AF01-50B9C68A07D4}" srcId="{EDFC488B-28FB-4810-AF2F-666312AA1578}" destId="{34A865C4-2528-4A2B-BF77-A40398A8336A}" srcOrd="2" destOrd="0" parTransId="{B1E525A2-C25C-46B4-830F-5F0EBBC1629E}" sibTransId="{637CB0BC-AB99-4A57-9105-B3BB1FBB8DCC}"/>
    <dgm:cxn modelId="{6628A3E5-D387-4816-AB1A-7B201FD323AC}" srcId="{859BEF10-CBD3-4FF8-9708-FDC3AFD55FC4}" destId="{404D2013-2DB1-4CCC-934A-8E02362C7190}" srcOrd="2" destOrd="0" parTransId="{C3FABC1E-3714-4E9A-BCD6-2568B3754BE8}" sibTransId="{C851AE74-668F-4C0F-8095-12E6E2250E0D}"/>
    <dgm:cxn modelId="{E967FACC-FDC9-4462-B38E-B498CB83C4C7}" type="presOf" srcId="{A904E924-B508-404B-8357-1C5953C53BDA}" destId="{0C9C7B00-5C28-4094-92AC-079ACDF630D5}" srcOrd="0" destOrd="1" presId="urn:microsoft.com/office/officeart/2005/8/layout/list1"/>
    <dgm:cxn modelId="{86713164-EC57-4616-B04B-98F6DA1363C6}" type="presParOf" srcId="{E474946E-F108-40DF-BCB6-8DD91C38A688}" destId="{A1176752-CDFE-43B3-8088-6DE5088ACFB1}" srcOrd="0" destOrd="0" presId="urn:microsoft.com/office/officeart/2005/8/layout/list1"/>
    <dgm:cxn modelId="{8D947ED8-E150-443C-9361-272DCF52BCDC}" type="presParOf" srcId="{A1176752-CDFE-43B3-8088-6DE5088ACFB1}" destId="{0C0DEC37-E80D-45CE-96C3-E9032C82FDC9}" srcOrd="0" destOrd="0" presId="urn:microsoft.com/office/officeart/2005/8/layout/list1"/>
    <dgm:cxn modelId="{51A1E920-3F84-434E-88F1-7D7B34A84E9B}" type="presParOf" srcId="{A1176752-CDFE-43B3-8088-6DE5088ACFB1}" destId="{E43D786D-3E4F-437C-8347-7AE34BFB203D}" srcOrd="1" destOrd="0" presId="urn:microsoft.com/office/officeart/2005/8/layout/list1"/>
    <dgm:cxn modelId="{5751CF88-B06B-46BA-8E40-2649B04A0C02}" type="presParOf" srcId="{E474946E-F108-40DF-BCB6-8DD91C38A688}" destId="{1055F66F-354E-4494-95C2-ED5677A930F8}" srcOrd="1" destOrd="0" presId="urn:microsoft.com/office/officeart/2005/8/layout/list1"/>
    <dgm:cxn modelId="{9F04B64D-CB03-46CE-896A-31A4ABEB9670}" type="presParOf" srcId="{E474946E-F108-40DF-BCB6-8DD91C38A688}" destId="{0464C6FB-4B38-45A7-92BD-40EEB7A611B8}" srcOrd="2" destOrd="0" presId="urn:microsoft.com/office/officeart/2005/8/layout/list1"/>
    <dgm:cxn modelId="{35630531-8D4D-4084-83F6-0B0DF08F06A0}" type="presParOf" srcId="{E474946E-F108-40DF-BCB6-8DD91C38A688}" destId="{2E294D33-9C8E-4BBA-A27B-92314ED073DA}" srcOrd="3" destOrd="0" presId="urn:microsoft.com/office/officeart/2005/8/layout/list1"/>
    <dgm:cxn modelId="{6FF66137-0C4C-41C0-A640-345CBA92DE9C}" type="presParOf" srcId="{E474946E-F108-40DF-BCB6-8DD91C38A688}" destId="{BD01CE26-2F82-4919-808F-49F71937E2B6}" srcOrd="4" destOrd="0" presId="urn:microsoft.com/office/officeart/2005/8/layout/list1"/>
    <dgm:cxn modelId="{6D6F9887-0B35-4CF8-B31B-31C04915760A}" type="presParOf" srcId="{BD01CE26-2F82-4919-808F-49F71937E2B6}" destId="{25EEEBB5-8A59-4B7D-AD5A-E43012254557}" srcOrd="0" destOrd="0" presId="urn:microsoft.com/office/officeart/2005/8/layout/list1"/>
    <dgm:cxn modelId="{F0E4044D-5E71-4448-A76E-83634BDDABF6}" type="presParOf" srcId="{BD01CE26-2F82-4919-808F-49F71937E2B6}" destId="{AF64F1D6-42D7-448A-B011-000BB4A740B7}" srcOrd="1" destOrd="0" presId="urn:microsoft.com/office/officeart/2005/8/layout/list1"/>
    <dgm:cxn modelId="{76E8489E-06C8-402B-B6CF-512A289D3045}" type="presParOf" srcId="{E474946E-F108-40DF-BCB6-8DD91C38A688}" destId="{8DE6AB99-0298-4C62-A540-D4210F9E69C4}" srcOrd="5" destOrd="0" presId="urn:microsoft.com/office/officeart/2005/8/layout/list1"/>
    <dgm:cxn modelId="{4223A3B1-A4CA-4CCF-8BC1-5F6B78A1B005}" type="presParOf" srcId="{E474946E-F108-40DF-BCB6-8DD91C38A688}" destId="{B3430FD4-9689-42AA-ACAB-95A299C0247C}" srcOrd="6" destOrd="0" presId="urn:microsoft.com/office/officeart/2005/8/layout/list1"/>
    <dgm:cxn modelId="{C22FD989-AD53-4545-A826-A86483E5A38B}" type="presParOf" srcId="{E474946E-F108-40DF-BCB6-8DD91C38A688}" destId="{00A0150A-EA1A-4874-8451-952FC41F2187}" srcOrd="7" destOrd="0" presId="urn:microsoft.com/office/officeart/2005/8/layout/list1"/>
    <dgm:cxn modelId="{10251C76-2B1B-4DE8-993B-88C122B046CB}" type="presParOf" srcId="{E474946E-F108-40DF-BCB6-8DD91C38A688}" destId="{FFB82C79-2E6F-48B7-B25E-36D49A7556CE}" srcOrd="8" destOrd="0" presId="urn:microsoft.com/office/officeart/2005/8/layout/list1"/>
    <dgm:cxn modelId="{32F9D38F-E63E-4D93-BBAB-65973856767B}" type="presParOf" srcId="{FFB82C79-2E6F-48B7-B25E-36D49A7556CE}" destId="{8FD3F411-93E6-4C5C-A5F3-C12CACFEDB05}" srcOrd="0" destOrd="0" presId="urn:microsoft.com/office/officeart/2005/8/layout/list1"/>
    <dgm:cxn modelId="{60451784-3917-4E31-8283-4EE04E264E74}" type="presParOf" srcId="{FFB82C79-2E6F-48B7-B25E-36D49A7556CE}" destId="{6EF188B1-14A9-4E52-9018-A0D707B4D10A}" srcOrd="1" destOrd="0" presId="urn:microsoft.com/office/officeart/2005/8/layout/list1"/>
    <dgm:cxn modelId="{F895A4F5-C2E7-4D99-867D-2E1B1B60E4B0}" type="presParOf" srcId="{E474946E-F108-40DF-BCB6-8DD91C38A688}" destId="{5DD50AAC-B18D-4BAA-9753-24D523C66E85}" srcOrd="9" destOrd="0" presId="urn:microsoft.com/office/officeart/2005/8/layout/list1"/>
    <dgm:cxn modelId="{7AD8170F-54EF-45E1-994C-F29BFEDD92DD}" type="presParOf" srcId="{E474946E-F108-40DF-BCB6-8DD91C38A688}" destId="{FD3B683F-3BF7-4495-B2B3-2048F1ECDD16}" srcOrd="10" destOrd="0" presId="urn:microsoft.com/office/officeart/2005/8/layout/list1"/>
    <dgm:cxn modelId="{68E0A5BE-1179-4F0D-AF02-9DFF8CB4AE29}" type="presParOf" srcId="{E474946E-F108-40DF-BCB6-8DD91C38A688}" destId="{E774297F-1929-4689-B315-AF80D9A0B74C}" srcOrd="11" destOrd="0" presId="urn:microsoft.com/office/officeart/2005/8/layout/list1"/>
    <dgm:cxn modelId="{7E07C30B-E317-44B3-9252-FBAE0F4A8BA1}" type="presParOf" srcId="{E474946E-F108-40DF-BCB6-8DD91C38A688}" destId="{6DFF1061-E722-4037-AC11-944F5CCB0A2B}" srcOrd="12" destOrd="0" presId="urn:microsoft.com/office/officeart/2005/8/layout/list1"/>
    <dgm:cxn modelId="{F5CB20E3-EF85-4677-8667-1BB6B0D27AC8}" type="presParOf" srcId="{6DFF1061-E722-4037-AC11-944F5CCB0A2B}" destId="{66FDCC7D-6560-497B-A579-B52AFC4E86B8}" srcOrd="0" destOrd="0" presId="urn:microsoft.com/office/officeart/2005/8/layout/list1"/>
    <dgm:cxn modelId="{BCAAB19B-5EEF-4F91-9CC5-9E97FA9A9A11}" type="presParOf" srcId="{6DFF1061-E722-4037-AC11-944F5CCB0A2B}" destId="{A470307B-10C1-439D-916D-D89017D0671C}" srcOrd="1" destOrd="0" presId="urn:microsoft.com/office/officeart/2005/8/layout/list1"/>
    <dgm:cxn modelId="{75CE516E-6972-4542-8436-F42D5F009091}" type="presParOf" srcId="{E474946E-F108-40DF-BCB6-8DD91C38A688}" destId="{2C6E4FDE-4F94-4D3D-98AD-D5CFB8E920C2}" srcOrd="13" destOrd="0" presId="urn:microsoft.com/office/officeart/2005/8/layout/list1"/>
    <dgm:cxn modelId="{AF138265-04E2-407C-AB97-7B102119751D}" type="presParOf" srcId="{E474946E-F108-40DF-BCB6-8DD91C38A688}" destId="{0C9C7B00-5C28-4094-92AC-079ACDF630D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90B604-513E-48D9-8D6F-390B154135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488FCD-1F22-4F4F-8A6F-F6CA18F5041C}">
      <dgm:prSet phldrT="[Text]"/>
      <dgm:spPr/>
      <dgm:t>
        <a:bodyPr/>
        <a:lstStyle/>
        <a:p>
          <a:r>
            <a:rPr lang="en-US" dirty="0" smtClean="0"/>
            <a:t>Psychiatrists</a:t>
          </a:r>
          <a:endParaRPr lang="en-US" dirty="0"/>
        </a:p>
      </dgm:t>
    </dgm:pt>
    <dgm:pt modelId="{6D5FC4D9-8A83-4A28-80EC-B97AF52EB385}" type="parTrans" cxnId="{FC1BAB25-6B25-47AA-B38C-48672B8497F4}">
      <dgm:prSet/>
      <dgm:spPr/>
      <dgm:t>
        <a:bodyPr/>
        <a:lstStyle/>
        <a:p>
          <a:endParaRPr lang="en-US"/>
        </a:p>
      </dgm:t>
    </dgm:pt>
    <dgm:pt modelId="{DC2B484A-08E2-460E-A133-B8AE7E42CB90}" type="sibTrans" cxnId="{FC1BAB25-6B25-47AA-B38C-48672B8497F4}">
      <dgm:prSet/>
      <dgm:spPr/>
      <dgm:t>
        <a:bodyPr/>
        <a:lstStyle/>
        <a:p>
          <a:endParaRPr lang="en-US"/>
        </a:p>
      </dgm:t>
    </dgm:pt>
    <dgm:pt modelId="{5F49DE48-F314-46F1-B013-17A35FA52BA3}">
      <dgm:prSet phldrT="[Text]"/>
      <dgm:spPr/>
      <dgm:t>
        <a:bodyPr/>
        <a:lstStyle/>
        <a:p>
          <a:r>
            <a:rPr lang="en-US" dirty="0" smtClean="0"/>
            <a:t>Psychologists</a:t>
          </a:r>
          <a:endParaRPr lang="en-US" b="1" i="1" dirty="0"/>
        </a:p>
      </dgm:t>
    </dgm:pt>
    <dgm:pt modelId="{421ED9EB-A66A-4D85-9408-5FFED2EAC293}" type="parTrans" cxnId="{D0FD8B63-F6C8-4935-A6FD-5FB5506D35F3}">
      <dgm:prSet/>
      <dgm:spPr/>
      <dgm:t>
        <a:bodyPr/>
        <a:lstStyle/>
        <a:p>
          <a:endParaRPr lang="en-US"/>
        </a:p>
      </dgm:t>
    </dgm:pt>
    <dgm:pt modelId="{28CB2765-19E6-4A1A-A167-492192A686D9}" type="sibTrans" cxnId="{D0FD8B63-F6C8-4935-A6FD-5FB5506D35F3}">
      <dgm:prSet/>
      <dgm:spPr/>
      <dgm:t>
        <a:bodyPr/>
        <a:lstStyle/>
        <a:p>
          <a:endParaRPr lang="en-US"/>
        </a:p>
      </dgm:t>
    </dgm:pt>
    <dgm:pt modelId="{EDFC488B-28FB-4810-AF2F-666312AA1578}">
      <dgm:prSet phldrT="[Text]"/>
      <dgm:spPr/>
      <dgm:t>
        <a:bodyPr/>
        <a:lstStyle/>
        <a:p>
          <a:r>
            <a:rPr lang="en-US" dirty="0" smtClean="0"/>
            <a:t>Treatment Goals</a:t>
          </a:r>
          <a:endParaRPr lang="en-US" dirty="0"/>
        </a:p>
      </dgm:t>
    </dgm:pt>
    <dgm:pt modelId="{76F69314-7B7C-4F4E-99F3-69202D84F32D}" type="parTrans" cxnId="{1C35D569-48B0-409A-9E7B-65D120C3BBA2}">
      <dgm:prSet/>
      <dgm:spPr/>
      <dgm:t>
        <a:bodyPr/>
        <a:lstStyle/>
        <a:p>
          <a:endParaRPr lang="en-US"/>
        </a:p>
      </dgm:t>
    </dgm:pt>
    <dgm:pt modelId="{8B1CE4EB-5E3D-443A-AA1F-0F13CBB03495}" type="sibTrans" cxnId="{1C35D569-48B0-409A-9E7B-65D120C3BBA2}">
      <dgm:prSet/>
      <dgm:spPr/>
      <dgm:t>
        <a:bodyPr/>
        <a:lstStyle/>
        <a:p>
          <a:endParaRPr lang="en-US"/>
        </a:p>
      </dgm:t>
    </dgm:pt>
    <dgm:pt modelId="{4DE98FF5-19FD-46BF-B843-A74A0912F665}">
      <dgm:prSet/>
      <dgm:spPr/>
      <dgm:t>
        <a:bodyPr/>
        <a:lstStyle/>
        <a:p>
          <a:r>
            <a:rPr lang="en-US" dirty="0" smtClean="0"/>
            <a:t>Medical doctors</a:t>
          </a:r>
          <a:endParaRPr lang="en-US" dirty="0"/>
        </a:p>
      </dgm:t>
    </dgm:pt>
    <dgm:pt modelId="{BD955FD0-80B3-4379-AFFB-C24E31BDF004}" type="parTrans" cxnId="{80A2D9C5-1F47-4D36-AD47-BDBB1E6CD346}">
      <dgm:prSet/>
      <dgm:spPr/>
      <dgm:t>
        <a:bodyPr/>
        <a:lstStyle/>
        <a:p>
          <a:endParaRPr lang="en-US"/>
        </a:p>
      </dgm:t>
    </dgm:pt>
    <dgm:pt modelId="{F5C6203E-CC48-4BA4-8FF7-E372B91500E5}" type="sibTrans" cxnId="{80A2D9C5-1F47-4D36-AD47-BDBB1E6CD346}">
      <dgm:prSet/>
      <dgm:spPr/>
      <dgm:t>
        <a:bodyPr/>
        <a:lstStyle/>
        <a:p>
          <a:endParaRPr lang="en-US"/>
        </a:p>
      </dgm:t>
    </dgm:pt>
    <dgm:pt modelId="{F9AAD83D-2EC5-49AE-A352-FC337ADA9E81}">
      <dgm:prSet/>
      <dgm:spPr/>
      <dgm:t>
        <a:bodyPr/>
        <a:lstStyle/>
        <a:p>
          <a:r>
            <a:rPr lang="en-US" dirty="0" smtClean="0"/>
            <a:t>Those offering therapy have usually earned a doctoral degree in clinical or counseling psychology</a:t>
          </a:r>
          <a:endParaRPr lang="en-US" dirty="0"/>
        </a:p>
      </dgm:t>
    </dgm:pt>
    <dgm:pt modelId="{ABC687AE-E06F-4FD2-8639-E4ED5C5CABD6}" type="parTrans" cxnId="{7FBB614D-8BE7-4216-A55B-E9AF8250F648}">
      <dgm:prSet/>
      <dgm:spPr/>
      <dgm:t>
        <a:bodyPr/>
        <a:lstStyle/>
        <a:p>
          <a:endParaRPr lang="en-US"/>
        </a:p>
      </dgm:t>
    </dgm:pt>
    <dgm:pt modelId="{16A72C68-BFE5-404C-89F8-9334ECF4679A}" type="sibTrans" cxnId="{7FBB614D-8BE7-4216-A55B-E9AF8250F648}">
      <dgm:prSet/>
      <dgm:spPr/>
      <dgm:t>
        <a:bodyPr/>
        <a:lstStyle/>
        <a:p>
          <a:endParaRPr lang="en-US"/>
        </a:p>
      </dgm:t>
    </dgm:pt>
    <dgm:pt modelId="{1CC829D9-9BE7-4F19-B254-6CC473055B63}">
      <dgm:prSet/>
      <dgm:spPr/>
      <dgm:t>
        <a:bodyPr/>
        <a:lstStyle/>
        <a:p>
          <a:r>
            <a:rPr lang="en-US" dirty="0" smtClean="0"/>
            <a:t>Help individuals change their thinking, feelings, and behavior</a:t>
          </a:r>
          <a:endParaRPr lang="en-US" dirty="0"/>
        </a:p>
      </dgm:t>
    </dgm:pt>
    <dgm:pt modelId="{A0698DE6-A19D-46E3-AE86-3C559F158B70}" type="parTrans" cxnId="{656F0998-8419-4C25-808D-82C6BD7ADBCA}">
      <dgm:prSet/>
      <dgm:spPr/>
      <dgm:t>
        <a:bodyPr/>
        <a:lstStyle/>
        <a:p>
          <a:endParaRPr lang="en-US"/>
        </a:p>
      </dgm:t>
    </dgm:pt>
    <dgm:pt modelId="{4AADFAD3-73B8-4047-A2D2-C4DA208662D8}" type="sibTrans" cxnId="{656F0998-8419-4C25-808D-82C6BD7ADBCA}">
      <dgm:prSet/>
      <dgm:spPr/>
      <dgm:t>
        <a:bodyPr/>
        <a:lstStyle/>
        <a:p>
          <a:endParaRPr lang="en-US"/>
        </a:p>
      </dgm:t>
    </dgm:pt>
    <dgm:pt modelId="{896D6FCA-3D04-4A15-A7C9-13F14DCFED28}">
      <dgm:prSet/>
      <dgm:spPr/>
      <dgm:t>
        <a:bodyPr/>
        <a:lstStyle/>
        <a:p>
          <a:r>
            <a:rPr lang="en-US" dirty="0" smtClean="0"/>
            <a:t>Specialty in treating psych. Disorders</a:t>
          </a:r>
          <a:endParaRPr lang="en-US" dirty="0"/>
        </a:p>
      </dgm:t>
    </dgm:pt>
    <dgm:pt modelId="{26F36D5A-9EE2-4053-B7A6-BF3AA02606FF}" type="parTrans" cxnId="{B0E59A89-7C6C-4E0F-AB46-CE8FC093B7C7}">
      <dgm:prSet/>
      <dgm:spPr/>
      <dgm:t>
        <a:bodyPr/>
        <a:lstStyle/>
        <a:p>
          <a:endParaRPr lang="en-US"/>
        </a:p>
      </dgm:t>
    </dgm:pt>
    <dgm:pt modelId="{6B87B61F-3686-4DF1-9AEA-27325C51F4DA}" type="sibTrans" cxnId="{B0E59A89-7C6C-4E0F-AB46-CE8FC093B7C7}">
      <dgm:prSet/>
      <dgm:spPr/>
      <dgm:t>
        <a:bodyPr/>
        <a:lstStyle/>
        <a:p>
          <a:endParaRPr lang="en-US"/>
        </a:p>
      </dgm:t>
    </dgm:pt>
    <dgm:pt modelId="{CE6EE7DB-5606-485E-A2EE-C0996C77F225}">
      <dgm:prSet/>
      <dgm:spPr/>
      <dgm:t>
        <a:bodyPr/>
        <a:lstStyle/>
        <a:p>
          <a:r>
            <a:rPr lang="en-US" dirty="0" smtClean="0"/>
            <a:t>Authorized to prescribe drugs relief of psych. problems</a:t>
          </a:r>
          <a:endParaRPr lang="en-US" dirty="0"/>
        </a:p>
      </dgm:t>
    </dgm:pt>
    <dgm:pt modelId="{BC372617-AA82-4004-A8DE-81EAC112043D}" type="parTrans" cxnId="{D6CBB512-E52F-4E01-AA9B-9E834AD535B9}">
      <dgm:prSet/>
      <dgm:spPr/>
      <dgm:t>
        <a:bodyPr/>
        <a:lstStyle/>
        <a:p>
          <a:endParaRPr lang="en-US"/>
        </a:p>
      </dgm:t>
    </dgm:pt>
    <dgm:pt modelId="{384A0E57-76DB-4DA6-85B7-3CDFE7E84B43}" type="sibTrans" cxnId="{D6CBB512-E52F-4E01-AA9B-9E834AD535B9}">
      <dgm:prSet/>
      <dgm:spPr/>
      <dgm:t>
        <a:bodyPr/>
        <a:lstStyle/>
        <a:p>
          <a:endParaRPr lang="en-US"/>
        </a:p>
      </dgm:t>
    </dgm:pt>
    <dgm:pt modelId="{5E289578-91E5-4A3B-AF59-99666ABA84AF}">
      <dgm:prSet/>
      <dgm:spPr/>
      <dgm:t>
        <a:bodyPr/>
        <a:lstStyle/>
        <a:p>
          <a:r>
            <a:rPr lang="en-US" dirty="0" smtClean="0"/>
            <a:t>Additional specialized training</a:t>
          </a:r>
          <a:endParaRPr lang="en-US" dirty="0"/>
        </a:p>
      </dgm:t>
    </dgm:pt>
    <dgm:pt modelId="{05B02C04-AE70-4E6F-B930-A95D374D5943}" type="parTrans" cxnId="{8095CA1B-2D7C-41FA-BC49-453F7FFF9BDE}">
      <dgm:prSet/>
      <dgm:spPr/>
      <dgm:t>
        <a:bodyPr/>
        <a:lstStyle/>
        <a:p>
          <a:endParaRPr lang="en-US"/>
        </a:p>
      </dgm:t>
    </dgm:pt>
    <dgm:pt modelId="{7D5AF80F-43CF-4A9B-9035-72DFAB7F5B05}" type="sibTrans" cxnId="{8095CA1B-2D7C-41FA-BC49-453F7FFF9BDE}">
      <dgm:prSet/>
      <dgm:spPr/>
      <dgm:t>
        <a:bodyPr/>
        <a:lstStyle/>
        <a:p>
          <a:endParaRPr lang="en-US"/>
        </a:p>
      </dgm:t>
    </dgm:pt>
    <dgm:pt modelId="{EDEF6937-A3F3-4FD2-92A8-5A2FA909905C}">
      <dgm:prSet/>
      <dgm:spPr/>
      <dgm:t>
        <a:bodyPr/>
        <a:lstStyle/>
        <a:p>
          <a:r>
            <a:rPr lang="en-US" dirty="0" smtClean="0"/>
            <a:t>Promote happiness &amp; improve overall functioning</a:t>
          </a:r>
          <a:endParaRPr lang="en-US" dirty="0"/>
        </a:p>
      </dgm:t>
    </dgm:pt>
    <dgm:pt modelId="{F6ABA1E5-4C2D-4120-82F5-76B705C99D29}" type="parTrans" cxnId="{02E7C54E-9306-4420-85E9-6EB682D22253}">
      <dgm:prSet/>
      <dgm:spPr/>
      <dgm:t>
        <a:bodyPr/>
        <a:lstStyle/>
        <a:p>
          <a:endParaRPr lang="en-US"/>
        </a:p>
      </dgm:t>
    </dgm:pt>
    <dgm:pt modelId="{C577B083-B36A-46BD-9D75-0C7DBAFFAC29}" type="sibTrans" cxnId="{02E7C54E-9306-4420-85E9-6EB682D22253}">
      <dgm:prSet/>
      <dgm:spPr/>
      <dgm:t>
        <a:bodyPr/>
        <a:lstStyle/>
        <a:p>
          <a:endParaRPr lang="en-US"/>
        </a:p>
      </dgm:t>
    </dgm:pt>
    <dgm:pt modelId="{E474946E-F108-40DF-BCB6-8DD91C38A688}" type="pres">
      <dgm:prSet presAssocID="{AC90B604-513E-48D9-8D6F-390B154135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176752-CDFE-43B3-8088-6DE5088ACFB1}" type="pres">
      <dgm:prSet presAssocID="{33488FCD-1F22-4F4F-8A6F-F6CA18F5041C}" presName="parentLin" presStyleCnt="0"/>
      <dgm:spPr/>
    </dgm:pt>
    <dgm:pt modelId="{0C0DEC37-E80D-45CE-96C3-E9032C82FDC9}" type="pres">
      <dgm:prSet presAssocID="{33488FCD-1F22-4F4F-8A6F-F6CA18F5041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43D786D-3E4F-437C-8347-7AE34BFB203D}" type="pres">
      <dgm:prSet presAssocID="{33488FCD-1F22-4F4F-8A6F-F6CA18F5041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5F66F-354E-4494-95C2-ED5677A930F8}" type="pres">
      <dgm:prSet presAssocID="{33488FCD-1F22-4F4F-8A6F-F6CA18F5041C}" presName="negativeSpace" presStyleCnt="0"/>
      <dgm:spPr/>
    </dgm:pt>
    <dgm:pt modelId="{0464C6FB-4B38-45A7-92BD-40EEB7A611B8}" type="pres">
      <dgm:prSet presAssocID="{33488FCD-1F22-4F4F-8A6F-F6CA18F5041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94D33-9C8E-4BBA-A27B-92314ED073DA}" type="pres">
      <dgm:prSet presAssocID="{DC2B484A-08E2-460E-A133-B8AE7E42CB90}" presName="spaceBetweenRectangles" presStyleCnt="0"/>
      <dgm:spPr/>
    </dgm:pt>
    <dgm:pt modelId="{BD01CE26-2F82-4919-808F-49F71937E2B6}" type="pres">
      <dgm:prSet presAssocID="{5F49DE48-F314-46F1-B013-17A35FA52BA3}" presName="parentLin" presStyleCnt="0"/>
      <dgm:spPr/>
    </dgm:pt>
    <dgm:pt modelId="{25EEEBB5-8A59-4B7D-AD5A-E43012254557}" type="pres">
      <dgm:prSet presAssocID="{5F49DE48-F314-46F1-B013-17A35FA52BA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F64F1D6-42D7-448A-B011-000BB4A740B7}" type="pres">
      <dgm:prSet presAssocID="{5F49DE48-F314-46F1-B013-17A35FA52BA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6AB99-0298-4C62-A540-D4210F9E69C4}" type="pres">
      <dgm:prSet presAssocID="{5F49DE48-F314-46F1-B013-17A35FA52BA3}" presName="negativeSpace" presStyleCnt="0"/>
      <dgm:spPr/>
    </dgm:pt>
    <dgm:pt modelId="{B3430FD4-9689-42AA-ACAB-95A299C0247C}" type="pres">
      <dgm:prSet presAssocID="{5F49DE48-F314-46F1-B013-17A35FA52BA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0150A-EA1A-4874-8451-952FC41F2187}" type="pres">
      <dgm:prSet presAssocID="{28CB2765-19E6-4A1A-A167-492192A686D9}" presName="spaceBetweenRectangles" presStyleCnt="0"/>
      <dgm:spPr/>
    </dgm:pt>
    <dgm:pt modelId="{FFB82C79-2E6F-48B7-B25E-36D49A7556CE}" type="pres">
      <dgm:prSet presAssocID="{EDFC488B-28FB-4810-AF2F-666312AA1578}" presName="parentLin" presStyleCnt="0"/>
      <dgm:spPr/>
    </dgm:pt>
    <dgm:pt modelId="{8FD3F411-93E6-4C5C-A5F3-C12CACFEDB05}" type="pres">
      <dgm:prSet presAssocID="{EDFC488B-28FB-4810-AF2F-666312AA157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EF188B1-14A9-4E52-9018-A0D707B4D10A}" type="pres">
      <dgm:prSet presAssocID="{EDFC488B-28FB-4810-AF2F-666312AA15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50AAC-B18D-4BAA-9753-24D523C66E85}" type="pres">
      <dgm:prSet presAssocID="{EDFC488B-28FB-4810-AF2F-666312AA1578}" presName="negativeSpace" presStyleCnt="0"/>
      <dgm:spPr/>
    </dgm:pt>
    <dgm:pt modelId="{FD3B683F-3BF7-4495-B2B3-2048F1ECDD16}" type="pres">
      <dgm:prSet presAssocID="{EDFC488B-28FB-4810-AF2F-666312AA157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6F55A3-59E5-487D-8CE4-EF416E1BC653}" type="presOf" srcId="{AC90B604-513E-48D9-8D6F-390B15413592}" destId="{E474946E-F108-40DF-BCB6-8DD91C38A688}" srcOrd="0" destOrd="0" presId="urn:microsoft.com/office/officeart/2005/8/layout/list1"/>
    <dgm:cxn modelId="{7FBB614D-8BE7-4216-A55B-E9AF8250F648}" srcId="{5F49DE48-F314-46F1-B013-17A35FA52BA3}" destId="{F9AAD83D-2EC5-49AE-A352-FC337ADA9E81}" srcOrd="0" destOrd="0" parTransId="{ABC687AE-E06F-4FD2-8639-E4ED5C5CABD6}" sibTransId="{16A72C68-BFE5-404C-89F8-9334ECF4679A}"/>
    <dgm:cxn modelId="{D6CBB512-E52F-4E01-AA9B-9E834AD535B9}" srcId="{33488FCD-1F22-4F4F-8A6F-F6CA18F5041C}" destId="{CE6EE7DB-5606-485E-A2EE-C0996C77F225}" srcOrd="2" destOrd="0" parTransId="{BC372617-AA82-4004-A8DE-81EAC112043D}" sibTransId="{384A0E57-76DB-4DA6-85B7-3CDFE7E84B43}"/>
    <dgm:cxn modelId="{FF07C737-6E2A-4F7D-8AF4-E816CCE5F55E}" type="presOf" srcId="{F9AAD83D-2EC5-49AE-A352-FC337ADA9E81}" destId="{B3430FD4-9689-42AA-ACAB-95A299C0247C}" srcOrd="0" destOrd="0" presId="urn:microsoft.com/office/officeart/2005/8/layout/list1"/>
    <dgm:cxn modelId="{1C35D569-48B0-409A-9E7B-65D120C3BBA2}" srcId="{AC90B604-513E-48D9-8D6F-390B15413592}" destId="{EDFC488B-28FB-4810-AF2F-666312AA1578}" srcOrd="2" destOrd="0" parTransId="{76F69314-7B7C-4F4E-99F3-69202D84F32D}" sibTransId="{8B1CE4EB-5E3D-443A-AA1F-0F13CBB03495}"/>
    <dgm:cxn modelId="{8095CA1B-2D7C-41FA-BC49-453F7FFF9BDE}" srcId="{5F49DE48-F314-46F1-B013-17A35FA52BA3}" destId="{5E289578-91E5-4A3B-AF59-99666ABA84AF}" srcOrd="1" destOrd="0" parTransId="{05B02C04-AE70-4E6F-B930-A95D374D5943}" sibTransId="{7D5AF80F-43CF-4A9B-9035-72DFAB7F5B05}"/>
    <dgm:cxn modelId="{C447F46F-DFA5-47B0-9F7B-D0CFD4C3F838}" type="presOf" srcId="{33488FCD-1F22-4F4F-8A6F-F6CA18F5041C}" destId="{0C0DEC37-E80D-45CE-96C3-E9032C82FDC9}" srcOrd="0" destOrd="0" presId="urn:microsoft.com/office/officeart/2005/8/layout/list1"/>
    <dgm:cxn modelId="{FC1BAB25-6B25-47AA-B38C-48672B8497F4}" srcId="{AC90B604-513E-48D9-8D6F-390B15413592}" destId="{33488FCD-1F22-4F4F-8A6F-F6CA18F5041C}" srcOrd="0" destOrd="0" parTransId="{6D5FC4D9-8A83-4A28-80EC-B97AF52EB385}" sibTransId="{DC2B484A-08E2-460E-A133-B8AE7E42CB90}"/>
    <dgm:cxn modelId="{4C235008-DF07-4EF1-B013-F7B5C00E3AD5}" type="presOf" srcId="{33488FCD-1F22-4F4F-8A6F-F6CA18F5041C}" destId="{E43D786D-3E4F-437C-8347-7AE34BFB203D}" srcOrd="1" destOrd="0" presId="urn:microsoft.com/office/officeart/2005/8/layout/list1"/>
    <dgm:cxn modelId="{B0E59A89-7C6C-4E0F-AB46-CE8FC093B7C7}" srcId="{33488FCD-1F22-4F4F-8A6F-F6CA18F5041C}" destId="{896D6FCA-3D04-4A15-A7C9-13F14DCFED28}" srcOrd="1" destOrd="0" parTransId="{26F36D5A-9EE2-4053-B7A6-BF3AA02606FF}" sibTransId="{6B87B61F-3686-4DF1-9AEA-27325C51F4DA}"/>
    <dgm:cxn modelId="{C2DFDB32-AD6F-4B4C-A98E-6199A85AC8E3}" type="presOf" srcId="{5F49DE48-F314-46F1-B013-17A35FA52BA3}" destId="{AF64F1D6-42D7-448A-B011-000BB4A740B7}" srcOrd="1" destOrd="0" presId="urn:microsoft.com/office/officeart/2005/8/layout/list1"/>
    <dgm:cxn modelId="{656F0998-8419-4C25-808D-82C6BD7ADBCA}" srcId="{EDFC488B-28FB-4810-AF2F-666312AA1578}" destId="{1CC829D9-9BE7-4F19-B254-6CC473055B63}" srcOrd="0" destOrd="0" parTransId="{A0698DE6-A19D-46E3-AE86-3C559F158B70}" sibTransId="{4AADFAD3-73B8-4047-A2D2-C4DA208662D8}"/>
    <dgm:cxn modelId="{D2CB6440-651B-4A81-A4BF-710627E77624}" type="presOf" srcId="{4DE98FF5-19FD-46BF-B843-A74A0912F665}" destId="{0464C6FB-4B38-45A7-92BD-40EEB7A611B8}" srcOrd="0" destOrd="0" presId="urn:microsoft.com/office/officeart/2005/8/layout/list1"/>
    <dgm:cxn modelId="{D0FD8B63-F6C8-4935-A6FD-5FB5506D35F3}" srcId="{AC90B604-513E-48D9-8D6F-390B15413592}" destId="{5F49DE48-F314-46F1-B013-17A35FA52BA3}" srcOrd="1" destOrd="0" parTransId="{421ED9EB-A66A-4D85-9408-5FFED2EAC293}" sibTransId="{28CB2765-19E6-4A1A-A167-492192A686D9}"/>
    <dgm:cxn modelId="{AB38E782-6652-42E3-B47E-1BB9C9676410}" type="presOf" srcId="{5F49DE48-F314-46F1-B013-17A35FA52BA3}" destId="{25EEEBB5-8A59-4B7D-AD5A-E43012254557}" srcOrd="0" destOrd="0" presId="urn:microsoft.com/office/officeart/2005/8/layout/list1"/>
    <dgm:cxn modelId="{80A2D9C5-1F47-4D36-AD47-BDBB1E6CD346}" srcId="{33488FCD-1F22-4F4F-8A6F-F6CA18F5041C}" destId="{4DE98FF5-19FD-46BF-B843-A74A0912F665}" srcOrd="0" destOrd="0" parTransId="{BD955FD0-80B3-4379-AFFB-C24E31BDF004}" sibTransId="{F5C6203E-CC48-4BA4-8FF7-E372B91500E5}"/>
    <dgm:cxn modelId="{A9048B0C-C6E8-4138-8C97-D3979A0D9801}" type="presOf" srcId="{EDFC488B-28FB-4810-AF2F-666312AA1578}" destId="{8FD3F411-93E6-4C5C-A5F3-C12CACFEDB05}" srcOrd="0" destOrd="0" presId="urn:microsoft.com/office/officeart/2005/8/layout/list1"/>
    <dgm:cxn modelId="{7ED46431-E7BE-40B7-B061-44D4EAAE6292}" type="presOf" srcId="{CE6EE7DB-5606-485E-A2EE-C0996C77F225}" destId="{0464C6FB-4B38-45A7-92BD-40EEB7A611B8}" srcOrd="0" destOrd="2" presId="urn:microsoft.com/office/officeart/2005/8/layout/list1"/>
    <dgm:cxn modelId="{8807311E-7777-4298-A7EB-DCB02DCCC3CB}" type="presOf" srcId="{EDEF6937-A3F3-4FD2-92A8-5A2FA909905C}" destId="{FD3B683F-3BF7-4495-B2B3-2048F1ECDD16}" srcOrd="0" destOrd="1" presId="urn:microsoft.com/office/officeart/2005/8/layout/list1"/>
    <dgm:cxn modelId="{02E7C54E-9306-4420-85E9-6EB682D22253}" srcId="{EDFC488B-28FB-4810-AF2F-666312AA1578}" destId="{EDEF6937-A3F3-4FD2-92A8-5A2FA909905C}" srcOrd="1" destOrd="0" parTransId="{F6ABA1E5-4C2D-4120-82F5-76B705C99D29}" sibTransId="{C577B083-B36A-46BD-9D75-0C7DBAFFAC29}"/>
    <dgm:cxn modelId="{5E37B316-69C4-4620-9588-C03BB8A86AF0}" type="presOf" srcId="{896D6FCA-3D04-4A15-A7C9-13F14DCFED28}" destId="{0464C6FB-4B38-45A7-92BD-40EEB7A611B8}" srcOrd="0" destOrd="1" presId="urn:microsoft.com/office/officeart/2005/8/layout/list1"/>
    <dgm:cxn modelId="{B8B6CFCD-C42F-4E5B-B2F4-21F515FCD1A8}" type="presOf" srcId="{EDFC488B-28FB-4810-AF2F-666312AA1578}" destId="{6EF188B1-14A9-4E52-9018-A0D707B4D10A}" srcOrd="1" destOrd="0" presId="urn:microsoft.com/office/officeart/2005/8/layout/list1"/>
    <dgm:cxn modelId="{E1EEF179-4C0E-45D3-9E36-87CA2BC55B6A}" type="presOf" srcId="{5E289578-91E5-4A3B-AF59-99666ABA84AF}" destId="{B3430FD4-9689-42AA-ACAB-95A299C0247C}" srcOrd="0" destOrd="1" presId="urn:microsoft.com/office/officeart/2005/8/layout/list1"/>
    <dgm:cxn modelId="{9F03CF25-7328-41C7-AE6C-1040661F5761}" type="presOf" srcId="{1CC829D9-9BE7-4F19-B254-6CC473055B63}" destId="{FD3B683F-3BF7-4495-B2B3-2048F1ECDD16}" srcOrd="0" destOrd="0" presId="urn:microsoft.com/office/officeart/2005/8/layout/list1"/>
    <dgm:cxn modelId="{E7C32736-348D-4F32-8708-A2B7ABCD6856}" type="presParOf" srcId="{E474946E-F108-40DF-BCB6-8DD91C38A688}" destId="{A1176752-CDFE-43B3-8088-6DE5088ACFB1}" srcOrd="0" destOrd="0" presId="urn:microsoft.com/office/officeart/2005/8/layout/list1"/>
    <dgm:cxn modelId="{0DA3F15E-013A-4AD2-B5ED-80C65E5CFACA}" type="presParOf" srcId="{A1176752-CDFE-43B3-8088-6DE5088ACFB1}" destId="{0C0DEC37-E80D-45CE-96C3-E9032C82FDC9}" srcOrd="0" destOrd="0" presId="urn:microsoft.com/office/officeart/2005/8/layout/list1"/>
    <dgm:cxn modelId="{94BFB4C1-B3EB-4F01-A161-BC4E99C508A7}" type="presParOf" srcId="{A1176752-CDFE-43B3-8088-6DE5088ACFB1}" destId="{E43D786D-3E4F-437C-8347-7AE34BFB203D}" srcOrd="1" destOrd="0" presId="urn:microsoft.com/office/officeart/2005/8/layout/list1"/>
    <dgm:cxn modelId="{F10BF6A4-40B3-46A9-B984-B2167BAD1177}" type="presParOf" srcId="{E474946E-F108-40DF-BCB6-8DD91C38A688}" destId="{1055F66F-354E-4494-95C2-ED5677A930F8}" srcOrd="1" destOrd="0" presId="urn:microsoft.com/office/officeart/2005/8/layout/list1"/>
    <dgm:cxn modelId="{47C93030-3C9D-4509-BB34-E007826B2B3D}" type="presParOf" srcId="{E474946E-F108-40DF-BCB6-8DD91C38A688}" destId="{0464C6FB-4B38-45A7-92BD-40EEB7A611B8}" srcOrd="2" destOrd="0" presId="urn:microsoft.com/office/officeart/2005/8/layout/list1"/>
    <dgm:cxn modelId="{90848533-1F5D-47D5-B569-93A2F9B5B299}" type="presParOf" srcId="{E474946E-F108-40DF-BCB6-8DD91C38A688}" destId="{2E294D33-9C8E-4BBA-A27B-92314ED073DA}" srcOrd="3" destOrd="0" presId="urn:microsoft.com/office/officeart/2005/8/layout/list1"/>
    <dgm:cxn modelId="{A4D0A94F-E3A0-4C10-AB23-C0A58DE47F8D}" type="presParOf" srcId="{E474946E-F108-40DF-BCB6-8DD91C38A688}" destId="{BD01CE26-2F82-4919-808F-49F71937E2B6}" srcOrd="4" destOrd="0" presId="urn:microsoft.com/office/officeart/2005/8/layout/list1"/>
    <dgm:cxn modelId="{6E5D9B9A-6B47-420A-83D0-5A16E2DBD1FD}" type="presParOf" srcId="{BD01CE26-2F82-4919-808F-49F71937E2B6}" destId="{25EEEBB5-8A59-4B7D-AD5A-E43012254557}" srcOrd="0" destOrd="0" presId="urn:microsoft.com/office/officeart/2005/8/layout/list1"/>
    <dgm:cxn modelId="{3F8F5F5A-C422-41A8-9E7B-46ADDE15ACC6}" type="presParOf" srcId="{BD01CE26-2F82-4919-808F-49F71937E2B6}" destId="{AF64F1D6-42D7-448A-B011-000BB4A740B7}" srcOrd="1" destOrd="0" presId="urn:microsoft.com/office/officeart/2005/8/layout/list1"/>
    <dgm:cxn modelId="{9794B6BD-03C7-4AD3-86F9-4214B52934C2}" type="presParOf" srcId="{E474946E-F108-40DF-BCB6-8DD91C38A688}" destId="{8DE6AB99-0298-4C62-A540-D4210F9E69C4}" srcOrd="5" destOrd="0" presId="urn:microsoft.com/office/officeart/2005/8/layout/list1"/>
    <dgm:cxn modelId="{E3630F8A-2D46-4EB2-BD4F-09E9D35ADB1D}" type="presParOf" srcId="{E474946E-F108-40DF-BCB6-8DD91C38A688}" destId="{B3430FD4-9689-42AA-ACAB-95A299C0247C}" srcOrd="6" destOrd="0" presId="urn:microsoft.com/office/officeart/2005/8/layout/list1"/>
    <dgm:cxn modelId="{99639926-01A3-4CEF-B75A-5F372B708F0B}" type="presParOf" srcId="{E474946E-F108-40DF-BCB6-8DD91C38A688}" destId="{00A0150A-EA1A-4874-8451-952FC41F2187}" srcOrd="7" destOrd="0" presId="urn:microsoft.com/office/officeart/2005/8/layout/list1"/>
    <dgm:cxn modelId="{AE9888BE-8D67-4601-8A6E-20DF5552F3AA}" type="presParOf" srcId="{E474946E-F108-40DF-BCB6-8DD91C38A688}" destId="{FFB82C79-2E6F-48B7-B25E-36D49A7556CE}" srcOrd="8" destOrd="0" presId="urn:microsoft.com/office/officeart/2005/8/layout/list1"/>
    <dgm:cxn modelId="{83F2F74A-879F-41AC-8E7A-BBEBC5B45875}" type="presParOf" srcId="{FFB82C79-2E6F-48B7-B25E-36D49A7556CE}" destId="{8FD3F411-93E6-4C5C-A5F3-C12CACFEDB05}" srcOrd="0" destOrd="0" presId="urn:microsoft.com/office/officeart/2005/8/layout/list1"/>
    <dgm:cxn modelId="{FBE09D47-B0FE-4706-AE64-51EC28C65249}" type="presParOf" srcId="{FFB82C79-2E6F-48B7-B25E-36D49A7556CE}" destId="{6EF188B1-14A9-4E52-9018-A0D707B4D10A}" srcOrd="1" destOrd="0" presId="urn:microsoft.com/office/officeart/2005/8/layout/list1"/>
    <dgm:cxn modelId="{39578435-E4B2-474A-B2F9-22EFC8CE457F}" type="presParOf" srcId="{E474946E-F108-40DF-BCB6-8DD91C38A688}" destId="{5DD50AAC-B18D-4BAA-9753-24D523C66E85}" srcOrd="9" destOrd="0" presId="urn:microsoft.com/office/officeart/2005/8/layout/list1"/>
    <dgm:cxn modelId="{03DF5826-AF05-4771-A148-028A0DB4BAA4}" type="presParOf" srcId="{E474946E-F108-40DF-BCB6-8DD91C38A688}" destId="{FD3B683F-3BF7-4495-B2B3-2048F1ECDD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4C6FB-4B38-45A7-92BD-40EEB7A611B8}">
      <dsp:nvSpPr>
        <dsp:cNvPr id="0" name=""/>
        <dsp:cNvSpPr/>
      </dsp:nvSpPr>
      <dsp:spPr>
        <a:xfrm>
          <a:off x="0" y="450239"/>
          <a:ext cx="84582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333248" rIns="65645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Establish a special relationship</a:t>
          </a:r>
          <a:endParaRPr lang="en-US" sz="1600" kern="1200" dirty="0"/>
        </a:p>
      </dsp:txBody>
      <dsp:txXfrm>
        <a:off x="0" y="450239"/>
        <a:ext cx="8458200" cy="680400"/>
      </dsp:txXfrm>
    </dsp:sp>
    <dsp:sp modelId="{E43D786D-3E4F-437C-8347-7AE34BFB203D}">
      <dsp:nvSpPr>
        <dsp:cNvPr id="0" name=""/>
        <dsp:cNvSpPr/>
      </dsp:nvSpPr>
      <dsp:spPr>
        <a:xfrm>
          <a:off x="422910" y="214079"/>
          <a:ext cx="59207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Client &amp; Therapist </a:t>
          </a:r>
          <a:endParaRPr lang="en-US" sz="1600" kern="1200" dirty="0"/>
        </a:p>
      </dsp:txBody>
      <dsp:txXfrm>
        <a:off x="445967" y="237136"/>
        <a:ext cx="5874626" cy="426206"/>
      </dsp:txXfrm>
    </dsp:sp>
    <dsp:sp modelId="{B3430FD4-9689-42AA-ACAB-95A299C0247C}">
      <dsp:nvSpPr>
        <dsp:cNvPr id="0" name=""/>
        <dsp:cNvSpPr/>
      </dsp:nvSpPr>
      <dsp:spPr>
        <a:xfrm>
          <a:off x="0" y="1453199"/>
          <a:ext cx="84582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333248" rIns="65645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Identifying causes of the clients problems.</a:t>
          </a:r>
          <a:endParaRPr lang="en-US" sz="1600" kern="1200" dirty="0"/>
        </a:p>
      </dsp:txBody>
      <dsp:txXfrm>
        <a:off x="0" y="1453199"/>
        <a:ext cx="8458200" cy="680400"/>
      </dsp:txXfrm>
    </dsp:sp>
    <dsp:sp modelId="{AF64F1D6-42D7-448A-B011-000BB4A740B7}">
      <dsp:nvSpPr>
        <dsp:cNvPr id="0" name=""/>
        <dsp:cNvSpPr/>
      </dsp:nvSpPr>
      <dsp:spPr>
        <a:xfrm>
          <a:off x="422910" y="1217039"/>
          <a:ext cx="59207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Treatment is based on </a:t>
          </a:r>
          <a:r>
            <a:rPr lang="en-US" sz="1600" b="1" i="1" kern="1200" dirty="0" smtClean="0"/>
            <a:t>Theory</a:t>
          </a:r>
          <a:endParaRPr lang="en-US" sz="1600" b="1" i="1" kern="1200" dirty="0"/>
        </a:p>
      </dsp:txBody>
      <dsp:txXfrm>
        <a:off x="445967" y="1240096"/>
        <a:ext cx="5874626" cy="426206"/>
      </dsp:txXfrm>
    </dsp:sp>
    <dsp:sp modelId="{FD3B683F-3BF7-4495-B2B3-2048F1ECDD16}">
      <dsp:nvSpPr>
        <dsp:cNvPr id="0" name=""/>
        <dsp:cNvSpPr/>
      </dsp:nvSpPr>
      <dsp:spPr>
        <a:xfrm>
          <a:off x="0" y="2456159"/>
          <a:ext cx="8458200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333248" rIns="65645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Treated in hospitals or residential institutions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Voluntarily or involuntarily committed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Behaviors are severe enough to cause a threat to themselves or others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Range for a few days/weeks or years (in rare cases)</a:t>
          </a:r>
          <a:endParaRPr lang="en-US" sz="1600" kern="1200" dirty="0"/>
        </a:p>
      </dsp:txBody>
      <dsp:txXfrm>
        <a:off x="0" y="2456159"/>
        <a:ext cx="8458200" cy="1461600"/>
      </dsp:txXfrm>
    </dsp:sp>
    <dsp:sp modelId="{6EF188B1-14A9-4E52-9018-A0D707B4D10A}">
      <dsp:nvSpPr>
        <dsp:cNvPr id="0" name=""/>
        <dsp:cNvSpPr/>
      </dsp:nvSpPr>
      <dsp:spPr>
        <a:xfrm>
          <a:off x="422910" y="2220000"/>
          <a:ext cx="59207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Inpatients</a:t>
          </a:r>
          <a:endParaRPr lang="en-US" sz="1600" kern="1200" dirty="0"/>
        </a:p>
      </dsp:txBody>
      <dsp:txXfrm>
        <a:off x="445967" y="2243057"/>
        <a:ext cx="5874626" cy="426206"/>
      </dsp:txXfrm>
    </dsp:sp>
    <dsp:sp modelId="{0C9C7B00-5C28-4094-92AC-079ACDF630D5}">
      <dsp:nvSpPr>
        <dsp:cNvPr id="0" name=""/>
        <dsp:cNvSpPr/>
      </dsp:nvSpPr>
      <dsp:spPr>
        <a:xfrm>
          <a:off x="0" y="4240320"/>
          <a:ext cx="84582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333248" rIns="65645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Receive psychotherapy and/or drugs while living in the community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Tend to have fewer, or less severe symptoms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Functions better in social/occupational situations</a:t>
          </a:r>
          <a:endParaRPr lang="en-US" sz="1600" kern="1200" dirty="0"/>
        </a:p>
      </dsp:txBody>
      <dsp:txXfrm>
        <a:off x="0" y="4240320"/>
        <a:ext cx="8458200" cy="1184400"/>
      </dsp:txXfrm>
    </dsp:sp>
    <dsp:sp modelId="{A470307B-10C1-439D-916D-D89017D0671C}">
      <dsp:nvSpPr>
        <dsp:cNvPr id="0" name=""/>
        <dsp:cNvSpPr/>
      </dsp:nvSpPr>
      <dsp:spPr>
        <a:xfrm>
          <a:off x="422910" y="4004160"/>
          <a:ext cx="59207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Outpatients </a:t>
          </a:r>
          <a:endParaRPr lang="en-US" sz="1600" kern="1200" dirty="0"/>
        </a:p>
      </dsp:txBody>
      <dsp:txXfrm>
        <a:off x="445967" y="4027217"/>
        <a:ext cx="5874626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4C6FB-4B38-45A7-92BD-40EEB7A611B8}">
      <dsp:nvSpPr>
        <dsp:cNvPr id="0" name=""/>
        <dsp:cNvSpPr/>
      </dsp:nvSpPr>
      <dsp:spPr>
        <a:xfrm>
          <a:off x="0" y="374549"/>
          <a:ext cx="8458200" cy="148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416560" rIns="6564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Medical doctors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Specialty in treating psych. Disorders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Authorized to prescribe drugs relief of psych. problems</a:t>
          </a:r>
          <a:endParaRPr lang="en-US" sz="2000" kern="1200" dirty="0"/>
        </a:p>
      </dsp:txBody>
      <dsp:txXfrm>
        <a:off x="0" y="374549"/>
        <a:ext cx="8458200" cy="1480500"/>
      </dsp:txXfrm>
    </dsp:sp>
    <dsp:sp modelId="{E43D786D-3E4F-437C-8347-7AE34BFB203D}">
      <dsp:nvSpPr>
        <dsp:cNvPr id="0" name=""/>
        <dsp:cNvSpPr/>
      </dsp:nvSpPr>
      <dsp:spPr>
        <a:xfrm>
          <a:off x="422910" y="79349"/>
          <a:ext cx="592074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Psychiatrists</a:t>
          </a:r>
          <a:endParaRPr lang="en-US" sz="2000" kern="1200" dirty="0"/>
        </a:p>
      </dsp:txBody>
      <dsp:txXfrm>
        <a:off x="451731" y="108170"/>
        <a:ext cx="5863098" cy="532758"/>
      </dsp:txXfrm>
    </dsp:sp>
    <dsp:sp modelId="{B3430FD4-9689-42AA-ACAB-95A299C0247C}">
      <dsp:nvSpPr>
        <dsp:cNvPr id="0" name=""/>
        <dsp:cNvSpPr/>
      </dsp:nvSpPr>
      <dsp:spPr>
        <a:xfrm>
          <a:off x="0" y="2258249"/>
          <a:ext cx="84582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416560" rIns="6564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Those offering therapy have usually earned a doctoral degree in clinical or counseling psychology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Additional specialized training</a:t>
          </a:r>
          <a:endParaRPr lang="en-US" sz="2000" kern="1200" dirty="0"/>
        </a:p>
      </dsp:txBody>
      <dsp:txXfrm>
        <a:off x="0" y="2258249"/>
        <a:ext cx="8458200" cy="1449000"/>
      </dsp:txXfrm>
    </dsp:sp>
    <dsp:sp modelId="{AF64F1D6-42D7-448A-B011-000BB4A740B7}">
      <dsp:nvSpPr>
        <dsp:cNvPr id="0" name=""/>
        <dsp:cNvSpPr/>
      </dsp:nvSpPr>
      <dsp:spPr>
        <a:xfrm>
          <a:off x="422910" y="1963049"/>
          <a:ext cx="592074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Psychologists</a:t>
          </a:r>
          <a:endParaRPr lang="en-US" sz="2000" b="1" i="1" kern="1200" dirty="0"/>
        </a:p>
      </dsp:txBody>
      <dsp:txXfrm>
        <a:off x="451731" y="1991870"/>
        <a:ext cx="5863098" cy="532758"/>
      </dsp:txXfrm>
    </dsp:sp>
    <dsp:sp modelId="{FD3B683F-3BF7-4495-B2B3-2048F1ECDD16}">
      <dsp:nvSpPr>
        <dsp:cNvPr id="0" name=""/>
        <dsp:cNvSpPr/>
      </dsp:nvSpPr>
      <dsp:spPr>
        <a:xfrm>
          <a:off x="0" y="4110450"/>
          <a:ext cx="84582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416560" rIns="6564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Help individuals change their thinking, feelings, and behavior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Promote happiness &amp; improve overall functioning</a:t>
          </a:r>
          <a:endParaRPr lang="en-US" sz="2000" kern="1200" dirty="0"/>
        </a:p>
      </dsp:txBody>
      <dsp:txXfrm>
        <a:off x="0" y="4110450"/>
        <a:ext cx="8458200" cy="1449000"/>
      </dsp:txXfrm>
    </dsp:sp>
    <dsp:sp modelId="{6EF188B1-14A9-4E52-9018-A0D707B4D10A}">
      <dsp:nvSpPr>
        <dsp:cNvPr id="0" name=""/>
        <dsp:cNvSpPr/>
      </dsp:nvSpPr>
      <dsp:spPr>
        <a:xfrm>
          <a:off x="422910" y="3815250"/>
          <a:ext cx="592074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Treatment Goals</a:t>
          </a:r>
          <a:endParaRPr lang="en-US" sz="2000" kern="1200" dirty="0"/>
        </a:p>
      </dsp:txBody>
      <dsp:txXfrm>
        <a:off x="451731" y="3844071"/>
        <a:ext cx="586309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76228-5BC6-4EDE-8CAE-E26F66D20765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D3682-FCD2-4994-B9EC-B040AA45D6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3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D3682-FCD2-4994-B9EC-B040AA45D68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82FD59B-526D-4A4D-AFAF-EB12655D0FFF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78777CA-BAEC-4AFB-86BB-8F58E1D4A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D59B-526D-4A4D-AFAF-EB12655D0FFF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77CA-BAEC-4AFB-86BB-8F58E1D4A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D59B-526D-4A4D-AFAF-EB12655D0FFF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77CA-BAEC-4AFB-86BB-8F58E1D4A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82FD59B-526D-4A4D-AFAF-EB12655D0FFF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77CA-BAEC-4AFB-86BB-8F58E1D4A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82FD59B-526D-4A4D-AFAF-EB12655D0FFF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78777CA-BAEC-4AFB-86BB-8F58E1D4A7C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2FD59B-526D-4A4D-AFAF-EB12655D0FFF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78777CA-BAEC-4AFB-86BB-8F58E1D4A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82FD59B-526D-4A4D-AFAF-EB12655D0FFF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78777CA-BAEC-4AFB-86BB-8F58E1D4A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D59B-526D-4A4D-AFAF-EB12655D0FFF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77CA-BAEC-4AFB-86BB-8F58E1D4A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2FD59B-526D-4A4D-AFAF-EB12655D0FFF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78777CA-BAEC-4AFB-86BB-8F58E1D4A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82FD59B-526D-4A4D-AFAF-EB12655D0FFF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78777CA-BAEC-4AFB-86BB-8F58E1D4A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82FD59B-526D-4A4D-AFAF-EB12655D0FFF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78777CA-BAEC-4AFB-86BB-8F58E1D4A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82FD59B-526D-4A4D-AFAF-EB12655D0FFF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78777CA-BAEC-4AFB-86BB-8F58E1D4A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228600"/>
            <a:ext cx="8062912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Treatment of Psychological Disorders:  Basic Features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49259237"/>
              </p:ext>
            </p:extLst>
          </p:nvPr>
        </p:nvGraphicFramePr>
        <p:xfrm>
          <a:off x="304800" y="1219200"/>
          <a:ext cx="8458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3D786D-3E4F-437C-8347-7AE34BFB2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43D786D-3E4F-437C-8347-7AE34BFB2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43D786D-3E4F-437C-8347-7AE34BFB2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64C6FB-4B38-45A7-92BD-40EEB7A61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0464C6FB-4B38-45A7-92BD-40EEB7A61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0464C6FB-4B38-45A7-92BD-40EEB7A61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64F1D6-42D7-448A-B011-000BB4A74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F64F1D6-42D7-448A-B011-000BB4A74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F64F1D6-42D7-448A-B011-000BB4A74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430FD4-9689-42AA-ACAB-95A299C02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B3430FD4-9689-42AA-ACAB-95A299C02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B3430FD4-9689-42AA-ACAB-95A299C02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F188B1-14A9-4E52-9018-A0D707B4D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6EF188B1-14A9-4E52-9018-A0D707B4D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6EF188B1-14A9-4E52-9018-A0D707B4D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3B683F-3BF7-4495-B2B3-2048F1ECD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D3B683F-3BF7-4495-B2B3-2048F1ECD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FD3B683F-3BF7-4495-B2B3-2048F1ECD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70307B-10C1-439D-916D-D89017D06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A470307B-10C1-439D-916D-D89017D06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A470307B-10C1-439D-916D-D89017D06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9C7B00-5C28-4094-92AC-079ACDF63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0C9C7B00-5C28-4094-92AC-079ACDF63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0C9C7B00-5C28-4094-92AC-079ACDF63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Cognitive Therapy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15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dirty="0" smtClean="0"/>
              <a:t>Goal </a:t>
            </a:r>
            <a:r>
              <a:rPr lang="mr-IN" dirty="0" smtClean="0"/>
              <a:t>–</a:t>
            </a:r>
            <a:r>
              <a:rPr lang="en-US" dirty="0" smtClean="0"/>
              <a:t> change irrational thoughts</a:t>
            </a:r>
          </a:p>
          <a:p>
            <a:r>
              <a:rPr lang="en-US" sz="2400" dirty="0" smtClean="0"/>
              <a:t>Rational Emotive Behavior Therapy (REBT)</a:t>
            </a:r>
          </a:p>
          <a:p>
            <a:pPr lvl="1"/>
            <a:r>
              <a:rPr lang="en-US" sz="2400" dirty="0" smtClean="0"/>
              <a:t>patients lack “self-talk”</a:t>
            </a:r>
          </a:p>
          <a:p>
            <a:pPr lvl="1"/>
            <a:r>
              <a:rPr lang="en-US" sz="2400" dirty="0" smtClean="0"/>
              <a:t>therapist leads patient to confront each irrational thought</a:t>
            </a:r>
          </a:p>
          <a:p>
            <a:pPr lvl="2"/>
            <a:r>
              <a:rPr lang="en-US" dirty="0" smtClean="0"/>
              <a:t>change in thought</a:t>
            </a:r>
            <a:r>
              <a:rPr lang="en-US" dirty="0"/>
              <a:t> </a:t>
            </a:r>
            <a:r>
              <a:rPr lang="en-US" dirty="0" smtClean="0"/>
              <a:t>= change in emotion</a:t>
            </a:r>
          </a:p>
          <a:p>
            <a:r>
              <a:rPr lang="en-US" sz="2400" dirty="0" smtClean="0"/>
              <a:t>Cognitive Therapy</a:t>
            </a:r>
          </a:p>
          <a:p>
            <a:pPr lvl="1"/>
            <a:r>
              <a:rPr lang="en-US" sz="2400" dirty="0" smtClean="0"/>
              <a:t>cognitive schemas evolve our perception</a:t>
            </a:r>
          </a:p>
          <a:p>
            <a:pPr lvl="2"/>
            <a:r>
              <a:rPr lang="en-US" dirty="0" smtClean="0"/>
              <a:t>automatic thoughts “anyone could have done that”</a:t>
            </a:r>
          </a:p>
          <a:p>
            <a:pPr lvl="2"/>
            <a:r>
              <a:rPr lang="en-US" dirty="0" smtClean="0"/>
              <a:t>clients write-out situation, emotion, thought, response to find automatic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5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Biomedical Therapy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medical procedure and medication to alleviate symptoms</a:t>
            </a:r>
          </a:p>
          <a:p>
            <a:r>
              <a:rPr lang="en-US" dirty="0" smtClean="0"/>
              <a:t>Alter neurochemical systems in brain (chemicals that make brain neurons function)</a:t>
            </a:r>
          </a:p>
        </p:txBody>
      </p:sp>
    </p:spTree>
    <p:extLst>
      <p:ext uri="{BB962C8B-B14F-4D97-AF65-F5344CB8AC3E}">
        <p14:creationId xmlns:p14="http://schemas.microsoft.com/office/powerpoint/2010/main" val="424875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Neuroleptics	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en-US" b="1" dirty="0" smtClean="0"/>
              <a:t>A.k.a. Antipsychotics</a:t>
            </a:r>
          </a:p>
          <a:p>
            <a:r>
              <a:rPr lang="en-US" dirty="0" smtClean="0"/>
              <a:t>Successfully treats schizophrenia</a:t>
            </a:r>
          </a:p>
          <a:p>
            <a:endParaRPr lang="en-US" dirty="0"/>
          </a:p>
          <a:p>
            <a:r>
              <a:rPr lang="en-US" dirty="0" smtClean="0"/>
              <a:t>reduces hallucinations, delusions, paranoia</a:t>
            </a:r>
          </a:p>
          <a:p>
            <a:r>
              <a:rPr lang="en-US" dirty="0" smtClean="0"/>
              <a:t>act as dopamine blockers</a:t>
            </a:r>
          </a:p>
          <a:p>
            <a:endParaRPr lang="en-US" dirty="0" smtClean="0"/>
          </a:p>
          <a:p>
            <a:r>
              <a:rPr lang="en-US" dirty="0" smtClean="0"/>
              <a:t>May cause dyskinesia (facial tics) </a:t>
            </a:r>
          </a:p>
          <a:p>
            <a:pPr lvl="1"/>
            <a:r>
              <a:rPr lang="en-US" i="1" dirty="0" smtClean="0"/>
              <a:t>see video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5945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Antidepressants	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Successfully used to treat depression</a:t>
            </a:r>
          </a:p>
          <a:p>
            <a:endParaRPr lang="en-US" dirty="0"/>
          </a:p>
          <a:p>
            <a:r>
              <a:rPr lang="en-US" dirty="0" smtClean="0"/>
              <a:t>Increases serotonin and norepinephrine</a:t>
            </a:r>
          </a:p>
          <a:p>
            <a:pPr lvl="1"/>
            <a:r>
              <a:rPr lang="en-US" dirty="0" smtClean="0"/>
              <a:t>MAOIs – used infrequently because of possible toxic reaction</a:t>
            </a:r>
          </a:p>
          <a:p>
            <a:pPr lvl="1"/>
            <a:r>
              <a:rPr lang="en-US" dirty="0" smtClean="0"/>
              <a:t>TCAs – fewer side effects</a:t>
            </a:r>
          </a:p>
          <a:p>
            <a:pPr lvl="1"/>
            <a:r>
              <a:rPr lang="en-US" b="1" dirty="0" smtClean="0"/>
              <a:t>SSRIs</a:t>
            </a:r>
            <a:r>
              <a:rPr lang="en-US" dirty="0" smtClean="0"/>
              <a:t> – best medication, also </a:t>
            </a:r>
            <a:br>
              <a:rPr lang="en-US" dirty="0" smtClean="0"/>
            </a:br>
            <a:r>
              <a:rPr lang="en-US" dirty="0" smtClean="0"/>
              <a:t>used for panic disorders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96" t="1436" r="12555" b="-1"/>
          <a:stretch/>
        </p:blipFill>
        <p:spPr>
          <a:xfrm>
            <a:off x="6248400" y="4145162"/>
            <a:ext cx="2739853" cy="268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5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/>
              <a:t>Lithium and Anticonvulsants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bipolar disorder</a:t>
            </a:r>
          </a:p>
          <a:p>
            <a:endParaRPr lang="en-US" dirty="0"/>
          </a:p>
          <a:p>
            <a:r>
              <a:rPr lang="en-US" dirty="0" smtClean="0"/>
              <a:t>Help to even out the highs and lows of bipolar disorder</a:t>
            </a:r>
          </a:p>
          <a:p>
            <a:endParaRPr lang="en-US" dirty="0" smtClean="0"/>
          </a:p>
          <a:p>
            <a:r>
              <a:rPr lang="en-US" dirty="0" smtClean="0"/>
              <a:t>Both used – lithium takes time to respond, other anticonvulsants more immediate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5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Anxiolytics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antianxiety (kinds of looks like anxiety)</a:t>
            </a:r>
          </a:p>
          <a:p>
            <a:r>
              <a:rPr lang="en-US" dirty="0" smtClean="0"/>
              <a:t>“tranquilizers” to treat anxiety disorders</a:t>
            </a:r>
          </a:p>
          <a:p>
            <a:pPr lvl="1"/>
            <a:r>
              <a:rPr lang="en-US" dirty="0" smtClean="0"/>
              <a:t>benzodiazepines (Valium and Librium)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High risk of developing addiction 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945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58200" cy="1399032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Electroconvulsive Therapy (</a:t>
            </a:r>
            <a:r>
              <a:rPr lang="en-US" sz="4400" b="1" smtClean="0"/>
              <a:t>still biomedical)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en-US" b="1" dirty="0" smtClean="0"/>
              <a:t>a.k.a. ECT</a:t>
            </a:r>
          </a:p>
          <a:p>
            <a:r>
              <a:rPr lang="is-IS" dirty="0">
                <a:sym typeface="Wingdings"/>
              </a:rPr>
              <a:t>Used for severe depression</a:t>
            </a:r>
          </a:p>
          <a:p>
            <a:endParaRPr lang="en-US" dirty="0"/>
          </a:p>
          <a:p>
            <a:r>
              <a:rPr lang="en-US" dirty="0" smtClean="0"/>
              <a:t>electric current passed through brain </a:t>
            </a:r>
            <a:r>
              <a:rPr lang="en-US" dirty="0" smtClean="0">
                <a:sym typeface="Wingdings"/>
              </a:rPr>
              <a:t> leads to convulsions to “reset” brain waves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leads to temporary memory loss (which part of the brain</a:t>
            </a:r>
            <a:r>
              <a:rPr lang="is-IS" dirty="0" smtClean="0">
                <a:sym typeface="Wingdings"/>
              </a:rPr>
              <a:t>…?)</a:t>
            </a:r>
          </a:p>
          <a:p>
            <a:endParaRPr lang="is-I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02793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/>
              <a:t>Basic Features Continued </a:t>
            </a:r>
            <a:endParaRPr lang="en-US" sz="36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219200"/>
          <a:ext cx="8458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3D786D-3E4F-437C-8347-7AE34BFB2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43D786D-3E4F-437C-8347-7AE34BFB2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43D786D-3E4F-437C-8347-7AE34BFB2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64C6FB-4B38-45A7-92BD-40EEB7A61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0464C6FB-4B38-45A7-92BD-40EEB7A61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0464C6FB-4B38-45A7-92BD-40EEB7A61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64F1D6-42D7-448A-B011-000BB4A74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F64F1D6-42D7-448A-B011-000BB4A74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F64F1D6-42D7-448A-B011-000BB4A74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430FD4-9689-42AA-ACAB-95A299C02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B3430FD4-9689-42AA-ACAB-95A299C02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B3430FD4-9689-42AA-ACAB-95A299C02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F188B1-14A9-4E52-9018-A0D707B4D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6EF188B1-14A9-4E52-9018-A0D707B4D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6EF188B1-14A9-4E52-9018-A0D707B4D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3B683F-3BF7-4495-B2B3-2048F1ECD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D3B683F-3BF7-4495-B2B3-2048F1ECD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FD3B683F-3BF7-4495-B2B3-2048F1ECD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Therapy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860260"/>
          </a:xfrm>
        </p:spPr>
        <p:txBody>
          <a:bodyPr>
            <a:normAutofit/>
          </a:bodyPr>
          <a:lstStyle/>
          <a:p>
            <a:pPr marL="448056" lvl="1" indent="-384048">
              <a:buSzPct val="80000"/>
              <a:buFont typeface="Wingdings 2"/>
              <a:buChar char=""/>
            </a:pPr>
            <a:r>
              <a:rPr lang="en-US" dirty="0" smtClean="0"/>
              <a:t>“Therapy” is a generic term to mean treatment</a:t>
            </a:r>
          </a:p>
          <a:p>
            <a:pPr marL="996696" lvl="3" indent="-384048">
              <a:buSzPct val="80000"/>
              <a:buFont typeface="Wingdings 2"/>
              <a:buChar char=""/>
            </a:pPr>
            <a:r>
              <a:rPr lang="en-US" dirty="0" smtClean="0"/>
              <a:t>like “pets” is a generic term to mean domesticated animals in the home</a:t>
            </a: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en-US" dirty="0" smtClean="0"/>
              <a:t>Insight Therapies - </a:t>
            </a:r>
            <a:r>
              <a:rPr lang="en-US" dirty="0"/>
              <a:t>help patient better understand him/</a:t>
            </a:r>
            <a:r>
              <a:rPr lang="en-US" dirty="0" smtClean="0"/>
              <a:t>herself</a:t>
            </a:r>
          </a:p>
          <a:p>
            <a:pPr lvl="1"/>
            <a:r>
              <a:rPr lang="en-US" dirty="0" smtClean="0"/>
              <a:t>Includes psychoanalytic, humanistic, and cognitive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537210" lvl="1" indent="0">
              <a:buNone/>
            </a:pPr>
            <a:endParaRPr lang="en-US" dirty="0" smtClean="0"/>
          </a:p>
          <a:p>
            <a:r>
              <a:rPr lang="en-US" dirty="0" smtClean="0"/>
              <a:t>Behavioral Therapy</a:t>
            </a:r>
          </a:p>
          <a:p>
            <a:r>
              <a:rPr lang="en-US" dirty="0" smtClean="0"/>
              <a:t>Biomedical Therapy</a:t>
            </a:r>
          </a:p>
          <a:p>
            <a:pPr marL="64008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4193653"/>
            <a:ext cx="1625600" cy="1140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962400"/>
            <a:ext cx="1676400" cy="1247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038600"/>
            <a:ext cx="1371600" cy="14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0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6926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Psychoanalysis	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Freud – importance of unconscious mind</a:t>
            </a:r>
          </a:p>
          <a:p>
            <a:pPr lvl="1"/>
            <a:r>
              <a:rPr lang="en-US" sz="3200" dirty="0" smtClean="0"/>
              <a:t>unconscious conflict </a:t>
            </a:r>
            <a:r>
              <a:rPr lang="en-US" sz="3200" dirty="0" smtClean="0">
                <a:sym typeface="Wingdings"/>
              </a:rPr>
              <a:t> anxiety which then manifests into </a:t>
            </a:r>
            <a:br>
              <a:rPr lang="en-US" sz="3200" dirty="0" smtClean="0">
                <a:sym typeface="Wingdings"/>
              </a:rPr>
            </a:br>
            <a:r>
              <a:rPr lang="en-US" sz="3200" dirty="0" smtClean="0">
                <a:sym typeface="Wingdings"/>
              </a:rPr>
              <a:t>abnormal behavior</a:t>
            </a:r>
          </a:p>
          <a:p>
            <a:pPr lvl="1"/>
            <a:r>
              <a:rPr lang="en-US" sz="3200" dirty="0" smtClean="0">
                <a:sym typeface="Wingdings"/>
              </a:rPr>
              <a:t>intensive &amp; long-term therapy</a:t>
            </a:r>
            <a:endParaRPr lang="en-US" sz="3200" dirty="0">
              <a:sym typeface="Wingdings"/>
            </a:endParaRPr>
          </a:p>
          <a:p>
            <a:pPr lvl="2"/>
            <a:r>
              <a:rPr lang="en-US" sz="3200" dirty="0" smtClean="0">
                <a:sym typeface="Wingdings"/>
              </a:rPr>
              <a:t>Free association  &amp; transference</a:t>
            </a:r>
          </a:p>
          <a:p>
            <a:pPr lvl="2"/>
            <a:r>
              <a:rPr lang="en-US" sz="3200" dirty="0" smtClean="0">
                <a:sym typeface="Wingdings"/>
              </a:rPr>
              <a:t>Dream analysis</a:t>
            </a:r>
          </a:p>
          <a:p>
            <a:r>
              <a:rPr lang="en-US" sz="3200" dirty="0" smtClean="0">
                <a:sym typeface="Wingdings"/>
              </a:rPr>
              <a:t>Psychoanalysis of </a:t>
            </a:r>
            <a:r>
              <a:rPr lang="en-US" sz="3200" dirty="0" err="1" smtClean="0">
                <a:sym typeface="Wingdings"/>
              </a:rPr>
              <a:t>NeoFreudians</a:t>
            </a:r>
            <a:r>
              <a:rPr lang="en-US" sz="3200" dirty="0" smtClean="0">
                <a:sym typeface="Wingdings"/>
              </a:rPr>
              <a:t> is shorter and brings together past and future of patient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25359">
            <a:off x="6972614" y="2436304"/>
            <a:ext cx="2094474" cy="1564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207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Ego analysis, interpersonal therapy, individual analysis, object relations</a:t>
            </a:r>
          </a:p>
          <a:p>
            <a:pPr lvl="1"/>
            <a:r>
              <a:rPr lang="en-US" sz="2800" dirty="0" smtClean="0"/>
              <a:t>Object relations </a:t>
            </a:r>
            <a:r>
              <a:rPr lang="en-US" sz="2800" dirty="0" smtClean="0">
                <a:sym typeface="Wingdings"/>
              </a:rPr>
              <a:t> </a:t>
            </a:r>
            <a:endParaRPr lang="en-US" sz="2800" dirty="0">
              <a:sym typeface="Wingdings"/>
            </a:endParaRPr>
          </a:p>
          <a:p>
            <a:pPr lvl="2"/>
            <a:r>
              <a:rPr lang="en-US" sz="2800" dirty="0" smtClean="0"/>
              <a:t>Significance of secure attachment – insecure attachment leads to abnormal behavior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7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Humanistic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or client-centered therapy</a:t>
            </a:r>
          </a:p>
          <a:p>
            <a:pPr marL="731520" lvl="2" indent="-384048">
              <a:buSzPct val="80000"/>
              <a:buFont typeface="Wingdings 2"/>
              <a:buChar char=""/>
            </a:pPr>
            <a:r>
              <a:rPr lang="en-US" dirty="0"/>
              <a:t>note, this is “client” </a:t>
            </a:r>
            <a:r>
              <a:rPr lang="en-US" b="1" dirty="0"/>
              <a:t>not</a:t>
            </a:r>
            <a:r>
              <a:rPr lang="en-US" dirty="0"/>
              <a:t> “patient-centered” therapy</a:t>
            </a:r>
          </a:p>
          <a:p>
            <a:r>
              <a:rPr lang="en-US" dirty="0" smtClean="0"/>
              <a:t>Therapist and client are on equal footing</a:t>
            </a:r>
          </a:p>
          <a:p>
            <a:r>
              <a:rPr lang="en-US" dirty="0" smtClean="0"/>
              <a:t>Therapy emphasizes necessity of free will and self-actualization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Group and Family therapies are typically Humanistic</a:t>
            </a:r>
          </a:p>
        </p:txBody>
      </p:sp>
    </p:spTree>
    <p:extLst>
      <p:ext uri="{BB962C8B-B14F-4D97-AF65-F5344CB8AC3E}">
        <p14:creationId xmlns:p14="http://schemas.microsoft.com/office/powerpoint/2010/main" val="426207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/>
              <a:t>Carl Rogers (Humanistic)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Clients direct the therapeutic process</a:t>
            </a:r>
          </a:p>
          <a:p>
            <a:r>
              <a:rPr lang="en-US" dirty="0" smtClean="0"/>
              <a:t>Therapists display</a:t>
            </a:r>
          </a:p>
          <a:p>
            <a:pPr lvl="1"/>
            <a:r>
              <a:rPr lang="en-US" dirty="0" smtClean="0"/>
              <a:t>Genuineness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nconditional positive regard</a:t>
            </a:r>
          </a:p>
          <a:p>
            <a:pPr lvl="1"/>
            <a:r>
              <a:rPr lang="en-US" dirty="0" smtClean="0"/>
              <a:t>Empathy</a:t>
            </a:r>
          </a:p>
          <a:p>
            <a:pPr marL="53721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7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Behavior Therapy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192"/>
          </a:xfrm>
        </p:spPr>
        <p:txBody>
          <a:bodyPr>
            <a:normAutofit/>
          </a:bodyPr>
          <a:lstStyle/>
          <a:p>
            <a:r>
              <a:rPr lang="en-US" dirty="0" smtClean="0"/>
              <a:t>Principles of learning (aka conditioning) to learn healthy behaviors</a:t>
            </a:r>
          </a:p>
          <a:p>
            <a:r>
              <a:rPr lang="en-US" dirty="0" smtClean="0"/>
              <a:t>Think of</a:t>
            </a:r>
            <a:r>
              <a:rPr lang="is-IS" dirty="0" smtClean="0"/>
              <a:t>…</a:t>
            </a:r>
          </a:p>
          <a:p>
            <a:endParaRPr lang="is-IS" dirty="0" smtClean="0"/>
          </a:p>
          <a:p>
            <a:endParaRPr lang="is-IS" dirty="0"/>
          </a:p>
          <a:p>
            <a:endParaRPr lang="is-IS" dirty="0"/>
          </a:p>
          <a:p>
            <a:endParaRPr lang="en-US" dirty="0" smtClean="0"/>
          </a:p>
          <a:p>
            <a:r>
              <a:rPr lang="en-US" dirty="0" smtClean="0"/>
              <a:t>Used often for phobias and anxiety disorders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81400"/>
            <a:ext cx="2133600" cy="1401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71" r="-597" b="27285"/>
          <a:stretch/>
        </p:blipFill>
        <p:spPr>
          <a:xfrm>
            <a:off x="3352800" y="2819400"/>
            <a:ext cx="2997237" cy="1716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3133403"/>
            <a:ext cx="1866900" cy="220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875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Behavior Therapies	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7519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dirty="0" smtClean="0"/>
              <a:t>Goal </a:t>
            </a:r>
            <a:r>
              <a:rPr lang="mr-IN" dirty="0" smtClean="0"/>
              <a:t>–</a:t>
            </a:r>
            <a:r>
              <a:rPr lang="en-US" dirty="0" smtClean="0"/>
              <a:t> change unhealthy behaviors</a:t>
            </a:r>
          </a:p>
          <a:p>
            <a:r>
              <a:rPr lang="en-US" sz="2400" dirty="0" smtClean="0"/>
              <a:t>Systematic Desensitization – create new associations for the original phobic stimulus</a:t>
            </a:r>
          </a:p>
          <a:p>
            <a:r>
              <a:rPr lang="en-US" sz="2400" dirty="0" smtClean="0"/>
              <a:t>Aversion Therapy -  create an unpleasant reaction to a stimulus</a:t>
            </a:r>
          </a:p>
          <a:p>
            <a:pPr lvl="1"/>
            <a:r>
              <a:rPr lang="en-US" sz="2400" dirty="0" smtClean="0"/>
              <a:t>most commonly used with treating alcoholism</a:t>
            </a:r>
          </a:p>
          <a:p>
            <a:r>
              <a:rPr lang="en-US" sz="2400" dirty="0" smtClean="0"/>
              <a:t>Extinction techniques – either by removing reinforcement or flooding </a:t>
            </a:r>
          </a:p>
          <a:p>
            <a:r>
              <a:rPr lang="en-US" sz="2400" dirty="0" smtClean="0"/>
              <a:t>Token economies</a:t>
            </a:r>
          </a:p>
          <a:p>
            <a:r>
              <a:rPr lang="en-US" sz="2400" dirty="0" smtClean="0"/>
              <a:t>Punishment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875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1877</TotalTime>
  <Words>610</Words>
  <Application>Microsoft Macintosh PowerPoint</Application>
  <PresentationFormat>On-screen Show (4:3)</PresentationFormat>
  <Paragraphs>123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Verve</vt:lpstr>
      <vt:lpstr>Treatment of Psychological Disorders:  Basic Features</vt:lpstr>
      <vt:lpstr>Basic Features Continued </vt:lpstr>
      <vt:lpstr>Therapy</vt:lpstr>
      <vt:lpstr>Psychoanalysis </vt:lpstr>
      <vt:lpstr>(continued)</vt:lpstr>
      <vt:lpstr>Humanistic</vt:lpstr>
      <vt:lpstr>Carl Rogers (Humanistic)</vt:lpstr>
      <vt:lpstr>Behavior Therapy</vt:lpstr>
      <vt:lpstr>Behavior Therapies </vt:lpstr>
      <vt:lpstr>Cognitive Therapy</vt:lpstr>
      <vt:lpstr>Biomedical Therapy</vt:lpstr>
      <vt:lpstr>Neuroleptics </vt:lpstr>
      <vt:lpstr>Antidepressants </vt:lpstr>
      <vt:lpstr>Lithium and Anticonvulsants</vt:lpstr>
      <vt:lpstr>Anxiolytics</vt:lpstr>
      <vt:lpstr>Electroconvulsive Therapy (still biomedical)</vt:lpstr>
    </vt:vector>
  </TitlesOfParts>
  <Company>Plainfield School District 202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Psychopathology</dc:title>
  <dc:creator>PCSD-USER</dc:creator>
  <cp:lastModifiedBy>K F</cp:lastModifiedBy>
  <cp:revision>66</cp:revision>
  <dcterms:created xsi:type="dcterms:W3CDTF">2012-03-15T19:08:58Z</dcterms:created>
  <dcterms:modified xsi:type="dcterms:W3CDTF">2017-03-23T16:52:12Z</dcterms:modified>
</cp:coreProperties>
</file>